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9" d="100"/>
          <a:sy n="109" d="100"/>
        </p:scale>
        <p:origin x="-1176"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sldImg"/>
          </p:nvPr>
        </p:nvSpPr>
        <p:spPr bwMode="auto">
          <a:xfrm>
            <a:off x="0" y="695325"/>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de-DE" altLang="de-DE" smtClean="0"/>
          </a:p>
        </p:txBody>
      </p:sp>
    </p:spTree>
    <p:extLst>
      <p:ext uri="{BB962C8B-B14F-4D97-AF65-F5344CB8AC3E}">
        <p14:creationId xmlns:p14="http://schemas.microsoft.com/office/powerpoint/2010/main" val="4206207417"/>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2"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6"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0"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4"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1"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9"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idx="10"/>
          </p:nvPr>
        </p:nvSpPr>
        <p:spPr/>
        <p:txBody>
          <a:bodyPr/>
          <a:lstStyle>
            <a:lvl1pPr>
              <a:defRPr/>
            </a:lvl1pPr>
          </a:lstStyle>
          <a:p>
            <a:endParaRPr lang="de-DE" altLang="de-DE"/>
          </a:p>
        </p:txBody>
      </p:sp>
      <p:sp>
        <p:nvSpPr>
          <p:cNvPr id="5" name="Fußzeilenplatzhalter 4"/>
          <p:cNvSpPr>
            <a:spLocks noGrp="1"/>
          </p:cNvSpPr>
          <p:nvPr>
            <p:ph type="ftr" idx="11"/>
          </p:nvPr>
        </p:nvSpPr>
        <p:spPr/>
        <p:txBody>
          <a:bodyPr/>
          <a:lstStyle>
            <a:lvl1pPr>
              <a:defRPr/>
            </a:lvl1pPr>
          </a:lstStyle>
          <a:p>
            <a:endParaRPr lang="de-DE" altLang="de-DE"/>
          </a:p>
        </p:txBody>
      </p:sp>
      <p:sp>
        <p:nvSpPr>
          <p:cNvPr id="6" name="Foliennummernplatzhalter 5"/>
          <p:cNvSpPr>
            <a:spLocks noGrp="1"/>
          </p:cNvSpPr>
          <p:nvPr>
            <p:ph type="sldNum" idx="12"/>
          </p:nvPr>
        </p:nvSpPr>
        <p:spPr/>
        <p:txBody>
          <a:bodyPr/>
          <a:lstStyle>
            <a:lvl1pPr>
              <a:defRPr/>
            </a:lvl1pPr>
          </a:lstStyle>
          <a:p>
            <a:fld id="{5F884229-312D-4098-B706-B543E99ED79B}" type="slidenum">
              <a:rPr lang="de-DE" altLang="de-DE"/>
              <a:pPr/>
              <a:t>‹Nr.›</a:t>
            </a:fld>
            <a:endParaRPr lang="de-DE" altLang="de-DE"/>
          </a:p>
        </p:txBody>
      </p:sp>
    </p:spTree>
    <p:extLst>
      <p:ext uri="{BB962C8B-B14F-4D97-AF65-F5344CB8AC3E}">
        <p14:creationId xmlns:p14="http://schemas.microsoft.com/office/powerpoint/2010/main" val="561609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idx="10"/>
          </p:nvPr>
        </p:nvSpPr>
        <p:spPr/>
        <p:txBody>
          <a:bodyPr/>
          <a:lstStyle>
            <a:lvl1pPr>
              <a:defRPr/>
            </a:lvl1pPr>
          </a:lstStyle>
          <a:p>
            <a:endParaRPr lang="de-DE" altLang="de-DE"/>
          </a:p>
        </p:txBody>
      </p:sp>
      <p:sp>
        <p:nvSpPr>
          <p:cNvPr id="5" name="Fußzeilenplatzhalter 4"/>
          <p:cNvSpPr>
            <a:spLocks noGrp="1"/>
          </p:cNvSpPr>
          <p:nvPr>
            <p:ph type="ftr" idx="11"/>
          </p:nvPr>
        </p:nvSpPr>
        <p:spPr/>
        <p:txBody>
          <a:bodyPr/>
          <a:lstStyle>
            <a:lvl1pPr>
              <a:defRPr/>
            </a:lvl1pPr>
          </a:lstStyle>
          <a:p>
            <a:endParaRPr lang="de-DE" altLang="de-DE"/>
          </a:p>
        </p:txBody>
      </p:sp>
      <p:sp>
        <p:nvSpPr>
          <p:cNvPr id="6" name="Foliennummernplatzhalter 5"/>
          <p:cNvSpPr>
            <a:spLocks noGrp="1"/>
          </p:cNvSpPr>
          <p:nvPr>
            <p:ph type="sldNum" idx="12"/>
          </p:nvPr>
        </p:nvSpPr>
        <p:spPr/>
        <p:txBody>
          <a:bodyPr/>
          <a:lstStyle>
            <a:lvl1pPr>
              <a:defRPr/>
            </a:lvl1pPr>
          </a:lstStyle>
          <a:p>
            <a:fld id="{A12469DE-E19A-48CD-ADAF-07B913C9C57A}" type="slidenum">
              <a:rPr lang="de-DE" altLang="de-DE"/>
              <a:pPr/>
              <a:t>‹Nr.›</a:t>
            </a:fld>
            <a:endParaRPr lang="de-DE" altLang="de-DE"/>
          </a:p>
        </p:txBody>
      </p:sp>
    </p:spTree>
    <p:extLst>
      <p:ext uri="{BB962C8B-B14F-4D97-AF65-F5344CB8AC3E}">
        <p14:creationId xmlns:p14="http://schemas.microsoft.com/office/powerpoint/2010/main" val="2544170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28588"/>
            <a:ext cx="2055813" cy="599598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28588"/>
            <a:ext cx="6019800" cy="599598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idx="10"/>
          </p:nvPr>
        </p:nvSpPr>
        <p:spPr/>
        <p:txBody>
          <a:bodyPr/>
          <a:lstStyle>
            <a:lvl1pPr>
              <a:defRPr/>
            </a:lvl1pPr>
          </a:lstStyle>
          <a:p>
            <a:endParaRPr lang="de-DE" altLang="de-DE"/>
          </a:p>
        </p:txBody>
      </p:sp>
      <p:sp>
        <p:nvSpPr>
          <p:cNvPr id="5" name="Fußzeilenplatzhalter 4"/>
          <p:cNvSpPr>
            <a:spLocks noGrp="1"/>
          </p:cNvSpPr>
          <p:nvPr>
            <p:ph type="ftr" idx="11"/>
          </p:nvPr>
        </p:nvSpPr>
        <p:spPr/>
        <p:txBody>
          <a:bodyPr/>
          <a:lstStyle>
            <a:lvl1pPr>
              <a:defRPr/>
            </a:lvl1pPr>
          </a:lstStyle>
          <a:p>
            <a:endParaRPr lang="de-DE" altLang="de-DE"/>
          </a:p>
        </p:txBody>
      </p:sp>
      <p:sp>
        <p:nvSpPr>
          <p:cNvPr id="6" name="Foliennummernplatzhalter 5"/>
          <p:cNvSpPr>
            <a:spLocks noGrp="1"/>
          </p:cNvSpPr>
          <p:nvPr>
            <p:ph type="sldNum" idx="12"/>
          </p:nvPr>
        </p:nvSpPr>
        <p:spPr/>
        <p:txBody>
          <a:bodyPr/>
          <a:lstStyle>
            <a:lvl1pPr>
              <a:defRPr/>
            </a:lvl1pPr>
          </a:lstStyle>
          <a:p>
            <a:fld id="{5F01B906-E078-4188-8E9E-97996FCB3840}" type="slidenum">
              <a:rPr lang="de-DE" altLang="de-DE"/>
              <a:pPr/>
              <a:t>‹Nr.›</a:t>
            </a:fld>
            <a:endParaRPr lang="de-DE" altLang="de-DE"/>
          </a:p>
        </p:txBody>
      </p:sp>
    </p:spTree>
    <p:extLst>
      <p:ext uri="{BB962C8B-B14F-4D97-AF65-F5344CB8AC3E}">
        <p14:creationId xmlns:p14="http://schemas.microsoft.com/office/powerpoint/2010/main" val="1161435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128588"/>
            <a:ext cx="8228013" cy="1433512"/>
          </a:xfrm>
        </p:spPr>
        <p:txBody>
          <a:bodyPr/>
          <a:lstStyle/>
          <a:p>
            <a:r>
              <a:rPr lang="de-DE" smtClean="0"/>
              <a:t>Titelmasterformat durch Klicken bearbeiten</a:t>
            </a:r>
            <a:endParaRPr lang="de-DE"/>
          </a:p>
        </p:txBody>
      </p:sp>
      <p:sp>
        <p:nvSpPr>
          <p:cNvPr id="3" name="Datumsplatzhalter 2"/>
          <p:cNvSpPr>
            <a:spLocks noGrp="1"/>
          </p:cNvSpPr>
          <p:nvPr>
            <p:ph type="dt" idx="10"/>
          </p:nvPr>
        </p:nvSpPr>
        <p:spPr>
          <a:xfrm>
            <a:off x="457200" y="6245225"/>
            <a:ext cx="2132013" cy="474663"/>
          </a:xfrm>
        </p:spPr>
        <p:txBody>
          <a:bodyPr/>
          <a:lstStyle>
            <a:lvl1pPr>
              <a:defRPr/>
            </a:lvl1pPr>
          </a:lstStyle>
          <a:p>
            <a:endParaRPr lang="de-DE" altLang="de-DE"/>
          </a:p>
        </p:txBody>
      </p:sp>
      <p:sp>
        <p:nvSpPr>
          <p:cNvPr id="4" name="Fußzeilenplatzhalter 3"/>
          <p:cNvSpPr>
            <a:spLocks noGrp="1"/>
          </p:cNvSpPr>
          <p:nvPr>
            <p:ph type="ftr" idx="11"/>
          </p:nvPr>
        </p:nvSpPr>
        <p:spPr>
          <a:xfrm>
            <a:off x="3124200" y="6245225"/>
            <a:ext cx="2894013" cy="474663"/>
          </a:xfrm>
        </p:spPr>
        <p:txBody>
          <a:bodyPr/>
          <a:lstStyle>
            <a:lvl1pPr>
              <a:defRPr/>
            </a:lvl1pPr>
          </a:lstStyle>
          <a:p>
            <a:endParaRPr lang="de-DE" altLang="de-DE"/>
          </a:p>
        </p:txBody>
      </p:sp>
      <p:sp>
        <p:nvSpPr>
          <p:cNvPr id="5" name="Foliennummernplatzhalter 4"/>
          <p:cNvSpPr>
            <a:spLocks noGrp="1"/>
          </p:cNvSpPr>
          <p:nvPr>
            <p:ph type="sldNum" idx="12"/>
          </p:nvPr>
        </p:nvSpPr>
        <p:spPr>
          <a:xfrm>
            <a:off x="6553200" y="6245225"/>
            <a:ext cx="2132013" cy="474663"/>
          </a:xfrm>
        </p:spPr>
        <p:txBody>
          <a:bodyPr/>
          <a:lstStyle>
            <a:lvl1pPr>
              <a:defRPr/>
            </a:lvl1pPr>
          </a:lstStyle>
          <a:p>
            <a:fld id="{E4FA53BA-D904-40E8-8BDF-89F2F6D9ECBB}" type="slidenum">
              <a:rPr lang="de-DE" altLang="de-DE"/>
              <a:pPr/>
              <a:t>‹Nr.›</a:t>
            </a:fld>
            <a:endParaRPr lang="de-DE" altLang="de-DE"/>
          </a:p>
        </p:txBody>
      </p:sp>
    </p:spTree>
    <p:extLst>
      <p:ext uri="{BB962C8B-B14F-4D97-AF65-F5344CB8AC3E}">
        <p14:creationId xmlns:p14="http://schemas.microsoft.com/office/powerpoint/2010/main" val="3371257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idx="10"/>
          </p:nvPr>
        </p:nvSpPr>
        <p:spPr/>
        <p:txBody>
          <a:bodyPr/>
          <a:lstStyle>
            <a:lvl1pPr>
              <a:defRPr/>
            </a:lvl1pPr>
          </a:lstStyle>
          <a:p>
            <a:endParaRPr lang="de-DE" altLang="de-DE"/>
          </a:p>
        </p:txBody>
      </p:sp>
      <p:sp>
        <p:nvSpPr>
          <p:cNvPr id="5" name="Fußzeilenplatzhalter 4"/>
          <p:cNvSpPr>
            <a:spLocks noGrp="1"/>
          </p:cNvSpPr>
          <p:nvPr>
            <p:ph type="ftr" idx="11"/>
          </p:nvPr>
        </p:nvSpPr>
        <p:spPr/>
        <p:txBody>
          <a:bodyPr/>
          <a:lstStyle>
            <a:lvl1pPr>
              <a:defRPr/>
            </a:lvl1pPr>
          </a:lstStyle>
          <a:p>
            <a:endParaRPr lang="de-DE" altLang="de-DE"/>
          </a:p>
        </p:txBody>
      </p:sp>
      <p:sp>
        <p:nvSpPr>
          <p:cNvPr id="6" name="Foliennummernplatzhalter 5"/>
          <p:cNvSpPr>
            <a:spLocks noGrp="1"/>
          </p:cNvSpPr>
          <p:nvPr>
            <p:ph type="sldNum" idx="12"/>
          </p:nvPr>
        </p:nvSpPr>
        <p:spPr/>
        <p:txBody>
          <a:bodyPr/>
          <a:lstStyle>
            <a:lvl1pPr>
              <a:defRPr/>
            </a:lvl1pPr>
          </a:lstStyle>
          <a:p>
            <a:fld id="{E99F9DF1-9495-4F78-B6A3-E63518920FEF}" type="slidenum">
              <a:rPr lang="de-DE" altLang="de-DE"/>
              <a:pPr/>
              <a:t>‹Nr.›</a:t>
            </a:fld>
            <a:endParaRPr lang="de-DE" altLang="de-DE"/>
          </a:p>
        </p:txBody>
      </p:sp>
    </p:spTree>
    <p:extLst>
      <p:ext uri="{BB962C8B-B14F-4D97-AF65-F5344CB8AC3E}">
        <p14:creationId xmlns:p14="http://schemas.microsoft.com/office/powerpoint/2010/main" val="2398281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idx="10"/>
          </p:nvPr>
        </p:nvSpPr>
        <p:spPr/>
        <p:txBody>
          <a:bodyPr/>
          <a:lstStyle>
            <a:lvl1pPr>
              <a:defRPr/>
            </a:lvl1pPr>
          </a:lstStyle>
          <a:p>
            <a:endParaRPr lang="de-DE" altLang="de-DE"/>
          </a:p>
        </p:txBody>
      </p:sp>
      <p:sp>
        <p:nvSpPr>
          <p:cNvPr id="5" name="Fußzeilenplatzhalter 4"/>
          <p:cNvSpPr>
            <a:spLocks noGrp="1"/>
          </p:cNvSpPr>
          <p:nvPr>
            <p:ph type="ftr" idx="11"/>
          </p:nvPr>
        </p:nvSpPr>
        <p:spPr/>
        <p:txBody>
          <a:bodyPr/>
          <a:lstStyle>
            <a:lvl1pPr>
              <a:defRPr/>
            </a:lvl1pPr>
          </a:lstStyle>
          <a:p>
            <a:endParaRPr lang="de-DE" altLang="de-DE"/>
          </a:p>
        </p:txBody>
      </p:sp>
      <p:sp>
        <p:nvSpPr>
          <p:cNvPr id="6" name="Foliennummernplatzhalter 5"/>
          <p:cNvSpPr>
            <a:spLocks noGrp="1"/>
          </p:cNvSpPr>
          <p:nvPr>
            <p:ph type="sldNum" idx="12"/>
          </p:nvPr>
        </p:nvSpPr>
        <p:spPr/>
        <p:txBody>
          <a:bodyPr/>
          <a:lstStyle>
            <a:lvl1pPr>
              <a:defRPr/>
            </a:lvl1pPr>
          </a:lstStyle>
          <a:p>
            <a:fld id="{17DDCFFA-44CB-44E9-BB5C-560B1F410F14}" type="slidenum">
              <a:rPr lang="de-DE" altLang="de-DE"/>
              <a:pPr/>
              <a:t>‹Nr.›</a:t>
            </a:fld>
            <a:endParaRPr lang="de-DE" altLang="de-DE"/>
          </a:p>
        </p:txBody>
      </p:sp>
    </p:spTree>
    <p:extLst>
      <p:ext uri="{BB962C8B-B14F-4D97-AF65-F5344CB8AC3E}">
        <p14:creationId xmlns:p14="http://schemas.microsoft.com/office/powerpoint/2010/main" val="569193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idx="10"/>
          </p:nvPr>
        </p:nvSpPr>
        <p:spPr/>
        <p:txBody>
          <a:bodyPr/>
          <a:lstStyle>
            <a:lvl1pPr>
              <a:defRPr/>
            </a:lvl1pPr>
          </a:lstStyle>
          <a:p>
            <a:endParaRPr lang="de-DE" altLang="de-DE"/>
          </a:p>
        </p:txBody>
      </p:sp>
      <p:sp>
        <p:nvSpPr>
          <p:cNvPr id="6" name="Fußzeilenplatzhalter 5"/>
          <p:cNvSpPr>
            <a:spLocks noGrp="1"/>
          </p:cNvSpPr>
          <p:nvPr>
            <p:ph type="ftr" idx="11"/>
          </p:nvPr>
        </p:nvSpPr>
        <p:spPr/>
        <p:txBody>
          <a:bodyPr/>
          <a:lstStyle>
            <a:lvl1pPr>
              <a:defRPr/>
            </a:lvl1pPr>
          </a:lstStyle>
          <a:p>
            <a:endParaRPr lang="de-DE" altLang="de-DE"/>
          </a:p>
        </p:txBody>
      </p:sp>
      <p:sp>
        <p:nvSpPr>
          <p:cNvPr id="7" name="Foliennummernplatzhalter 6"/>
          <p:cNvSpPr>
            <a:spLocks noGrp="1"/>
          </p:cNvSpPr>
          <p:nvPr>
            <p:ph type="sldNum" idx="12"/>
          </p:nvPr>
        </p:nvSpPr>
        <p:spPr/>
        <p:txBody>
          <a:bodyPr/>
          <a:lstStyle>
            <a:lvl1pPr>
              <a:defRPr/>
            </a:lvl1pPr>
          </a:lstStyle>
          <a:p>
            <a:fld id="{1B4BE570-12A5-4D20-9130-CDAE2DF9CC92}" type="slidenum">
              <a:rPr lang="de-DE" altLang="de-DE"/>
              <a:pPr/>
              <a:t>‹Nr.›</a:t>
            </a:fld>
            <a:endParaRPr lang="de-DE" altLang="de-DE"/>
          </a:p>
        </p:txBody>
      </p:sp>
    </p:spTree>
    <p:extLst>
      <p:ext uri="{BB962C8B-B14F-4D97-AF65-F5344CB8AC3E}">
        <p14:creationId xmlns:p14="http://schemas.microsoft.com/office/powerpoint/2010/main" val="3154753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idx="10"/>
          </p:nvPr>
        </p:nvSpPr>
        <p:spPr/>
        <p:txBody>
          <a:bodyPr/>
          <a:lstStyle>
            <a:lvl1pPr>
              <a:defRPr/>
            </a:lvl1pPr>
          </a:lstStyle>
          <a:p>
            <a:endParaRPr lang="de-DE" altLang="de-DE"/>
          </a:p>
        </p:txBody>
      </p:sp>
      <p:sp>
        <p:nvSpPr>
          <p:cNvPr id="8" name="Fußzeilenplatzhalter 7"/>
          <p:cNvSpPr>
            <a:spLocks noGrp="1"/>
          </p:cNvSpPr>
          <p:nvPr>
            <p:ph type="ftr" idx="11"/>
          </p:nvPr>
        </p:nvSpPr>
        <p:spPr/>
        <p:txBody>
          <a:bodyPr/>
          <a:lstStyle>
            <a:lvl1pPr>
              <a:defRPr/>
            </a:lvl1pPr>
          </a:lstStyle>
          <a:p>
            <a:endParaRPr lang="de-DE" altLang="de-DE"/>
          </a:p>
        </p:txBody>
      </p:sp>
      <p:sp>
        <p:nvSpPr>
          <p:cNvPr id="9" name="Foliennummernplatzhalter 8"/>
          <p:cNvSpPr>
            <a:spLocks noGrp="1"/>
          </p:cNvSpPr>
          <p:nvPr>
            <p:ph type="sldNum" idx="12"/>
          </p:nvPr>
        </p:nvSpPr>
        <p:spPr/>
        <p:txBody>
          <a:bodyPr/>
          <a:lstStyle>
            <a:lvl1pPr>
              <a:defRPr/>
            </a:lvl1pPr>
          </a:lstStyle>
          <a:p>
            <a:fld id="{1D1B60C9-0FC8-40DE-942B-D71FCD88371D}" type="slidenum">
              <a:rPr lang="de-DE" altLang="de-DE"/>
              <a:pPr/>
              <a:t>‹Nr.›</a:t>
            </a:fld>
            <a:endParaRPr lang="de-DE" altLang="de-DE"/>
          </a:p>
        </p:txBody>
      </p:sp>
    </p:spTree>
    <p:extLst>
      <p:ext uri="{BB962C8B-B14F-4D97-AF65-F5344CB8AC3E}">
        <p14:creationId xmlns:p14="http://schemas.microsoft.com/office/powerpoint/2010/main" val="1174833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idx="10"/>
          </p:nvPr>
        </p:nvSpPr>
        <p:spPr/>
        <p:txBody>
          <a:bodyPr/>
          <a:lstStyle>
            <a:lvl1pPr>
              <a:defRPr/>
            </a:lvl1pPr>
          </a:lstStyle>
          <a:p>
            <a:endParaRPr lang="de-DE" altLang="de-DE"/>
          </a:p>
        </p:txBody>
      </p:sp>
      <p:sp>
        <p:nvSpPr>
          <p:cNvPr id="4" name="Fußzeilenplatzhalter 3"/>
          <p:cNvSpPr>
            <a:spLocks noGrp="1"/>
          </p:cNvSpPr>
          <p:nvPr>
            <p:ph type="ftr" idx="11"/>
          </p:nvPr>
        </p:nvSpPr>
        <p:spPr/>
        <p:txBody>
          <a:bodyPr/>
          <a:lstStyle>
            <a:lvl1pPr>
              <a:defRPr/>
            </a:lvl1pPr>
          </a:lstStyle>
          <a:p>
            <a:endParaRPr lang="de-DE" altLang="de-DE"/>
          </a:p>
        </p:txBody>
      </p:sp>
      <p:sp>
        <p:nvSpPr>
          <p:cNvPr id="5" name="Foliennummernplatzhalter 4"/>
          <p:cNvSpPr>
            <a:spLocks noGrp="1"/>
          </p:cNvSpPr>
          <p:nvPr>
            <p:ph type="sldNum" idx="12"/>
          </p:nvPr>
        </p:nvSpPr>
        <p:spPr/>
        <p:txBody>
          <a:bodyPr/>
          <a:lstStyle>
            <a:lvl1pPr>
              <a:defRPr/>
            </a:lvl1pPr>
          </a:lstStyle>
          <a:p>
            <a:fld id="{F7A7F5B8-ABCF-44ED-9B32-5F0B00B2CC6F}" type="slidenum">
              <a:rPr lang="de-DE" altLang="de-DE"/>
              <a:pPr/>
              <a:t>‹Nr.›</a:t>
            </a:fld>
            <a:endParaRPr lang="de-DE" altLang="de-DE"/>
          </a:p>
        </p:txBody>
      </p:sp>
    </p:spTree>
    <p:extLst>
      <p:ext uri="{BB962C8B-B14F-4D97-AF65-F5344CB8AC3E}">
        <p14:creationId xmlns:p14="http://schemas.microsoft.com/office/powerpoint/2010/main" val="2674146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idx="10"/>
          </p:nvPr>
        </p:nvSpPr>
        <p:spPr/>
        <p:txBody>
          <a:bodyPr/>
          <a:lstStyle>
            <a:lvl1pPr>
              <a:defRPr/>
            </a:lvl1pPr>
          </a:lstStyle>
          <a:p>
            <a:endParaRPr lang="de-DE" altLang="de-DE"/>
          </a:p>
        </p:txBody>
      </p:sp>
      <p:sp>
        <p:nvSpPr>
          <p:cNvPr id="3" name="Fußzeilenplatzhalter 2"/>
          <p:cNvSpPr>
            <a:spLocks noGrp="1"/>
          </p:cNvSpPr>
          <p:nvPr>
            <p:ph type="ftr" idx="11"/>
          </p:nvPr>
        </p:nvSpPr>
        <p:spPr/>
        <p:txBody>
          <a:bodyPr/>
          <a:lstStyle>
            <a:lvl1pPr>
              <a:defRPr/>
            </a:lvl1pPr>
          </a:lstStyle>
          <a:p>
            <a:endParaRPr lang="de-DE" altLang="de-DE"/>
          </a:p>
        </p:txBody>
      </p:sp>
      <p:sp>
        <p:nvSpPr>
          <p:cNvPr id="4" name="Foliennummernplatzhalter 3"/>
          <p:cNvSpPr>
            <a:spLocks noGrp="1"/>
          </p:cNvSpPr>
          <p:nvPr>
            <p:ph type="sldNum" idx="12"/>
          </p:nvPr>
        </p:nvSpPr>
        <p:spPr/>
        <p:txBody>
          <a:bodyPr/>
          <a:lstStyle>
            <a:lvl1pPr>
              <a:defRPr/>
            </a:lvl1pPr>
          </a:lstStyle>
          <a:p>
            <a:fld id="{CD57E7EC-0A8B-4504-A8E1-08A9ADA06EDF}" type="slidenum">
              <a:rPr lang="de-DE" altLang="de-DE"/>
              <a:pPr/>
              <a:t>‹Nr.›</a:t>
            </a:fld>
            <a:endParaRPr lang="de-DE" altLang="de-DE"/>
          </a:p>
        </p:txBody>
      </p:sp>
    </p:spTree>
    <p:extLst>
      <p:ext uri="{BB962C8B-B14F-4D97-AF65-F5344CB8AC3E}">
        <p14:creationId xmlns:p14="http://schemas.microsoft.com/office/powerpoint/2010/main" val="3026281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idx="10"/>
          </p:nvPr>
        </p:nvSpPr>
        <p:spPr/>
        <p:txBody>
          <a:bodyPr/>
          <a:lstStyle>
            <a:lvl1pPr>
              <a:defRPr/>
            </a:lvl1pPr>
          </a:lstStyle>
          <a:p>
            <a:endParaRPr lang="de-DE" altLang="de-DE"/>
          </a:p>
        </p:txBody>
      </p:sp>
      <p:sp>
        <p:nvSpPr>
          <p:cNvPr id="6" name="Fußzeilenplatzhalter 5"/>
          <p:cNvSpPr>
            <a:spLocks noGrp="1"/>
          </p:cNvSpPr>
          <p:nvPr>
            <p:ph type="ftr" idx="11"/>
          </p:nvPr>
        </p:nvSpPr>
        <p:spPr/>
        <p:txBody>
          <a:bodyPr/>
          <a:lstStyle>
            <a:lvl1pPr>
              <a:defRPr/>
            </a:lvl1pPr>
          </a:lstStyle>
          <a:p>
            <a:endParaRPr lang="de-DE" altLang="de-DE"/>
          </a:p>
        </p:txBody>
      </p:sp>
      <p:sp>
        <p:nvSpPr>
          <p:cNvPr id="7" name="Foliennummernplatzhalter 6"/>
          <p:cNvSpPr>
            <a:spLocks noGrp="1"/>
          </p:cNvSpPr>
          <p:nvPr>
            <p:ph type="sldNum" idx="12"/>
          </p:nvPr>
        </p:nvSpPr>
        <p:spPr/>
        <p:txBody>
          <a:bodyPr/>
          <a:lstStyle>
            <a:lvl1pPr>
              <a:defRPr/>
            </a:lvl1pPr>
          </a:lstStyle>
          <a:p>
            <a:fld id="{741BDF6B-F6C1-4994-9286-EB128CBB58E7}" type="slidenum">
              <a:rPr lang="de-DE" altLang="de-DE"/>
              <a:pPr/>
              <a:t>‹Nr.›</a:t>
            </a:fld>
            <a:endParaRPr lang="de-DE" altLang="de-DE"/>
          </a:p>
        </p:txBody>
      </p:sp>
    </p:spTree>
    <p:extLst>
      <p:ext uri="{BB962C8B-B14F-4D97-AF65-F5344CB8AC3E}">
        <p14:creationId xmlns:p14="http://schemas.microsoft.com/office/powerpoint/2010/main" val="3096477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idx="10"/>
          </p:nvPr>
        </p:nvSpPr>
        <p:spPr/>
        <p:txBody>
          <a:bodyPr/>
          <a:lstStyle>
            <a:lvl1pPr>
              <a:defRPr/>
            </a:lvl1pPr>
          </a:lstStyle>
          <a:p>
            <a:endParaRPr lang="de-DE" altLang="de-DE"/>
          </a:p>
        </p:txBody>
      </p:sp>
      <p:sp>
        <p:nvSpPr>
          <p:cNvPr id="6" name="Fußzeilenplatzhalter 5"/>
          <p:cNvSpPr>
            <a:spLocks noGrp="1"/>
          </p:cNvSpPr>
          <p:nvPr>
            <p:ph type="ftr" idx="11"/>
          </p:nvPr>
        </p:nvSpPr>
        <p:spPr/>
        <p:txBody>
          <a:bodyPr/>
          <a:lstStyle>
            <a:lvl1pPr>
              <a:defRPr/>
            </a:lvl1pPr>
          </a:lstStyle>
          <a:p>
            <a:endParaRPr lang="de-DE" altLang="de-DE"/>
          </a:p>
        </p:txBody>
      </p:sp>
      <p:sp>
        <p:nvSpPr>
          <p:cNvPr id="7" name="Foliennummernplatzhalter 6"/>
          <p:cNvSpPr>
            <a:spLocks noGrp="1"/>
          </p:cNvSpPr>
          <p:nvPr>
            <p:ph type="sldNum" idx="12"/>
          </p:nvPr>
        </p:nvSpPr>
        <p:spPr/>
        <p:txBody>
          <a:bodyPr/>
          <a:lstStyle>
            <a:lvl1pPr>
              <a:defRPr/>
            </a:lvl1pPr>
          </a:lstStyle>
          <a:p>
            <a:fld id="{7931D2E1-2B9E-4686-B456-313DFA1FD22F}" type="slidenum">
              <a:rPr lang="de-DE" altLang="de-DE"/>
              <a:pPr/>
              <a:t>‹Nr.›</a:t>
            </a:fld>
            <a:endParaRPr lang="de-DE" altLang="de-DE"/>
          </a:p>
        </p:txBody>
      </p:sp>
    </p:spTree>
    <p:extLst>
      <p:ext uri="{BB962C8B-B14F-4D97-AF65-F5344CB8AC3E}">
        <p14:creationId xmlns:p14="http://schemas.microsoft.com/office/powerpoint/2010/main" val="997939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128588"/>
            <a:ext cx="8228013"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de-DE" smtClean="0"/>
              <a:t>Klicken Sie, um das Format des Titeltextes zu bearbeiten</a:t>
            </a:r>
          </a:p>
        </p:txBody>
      </p:sp>
      <p:sp>
        <p:nvSpPr>
          <p:cNvPr id="1026"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de-DE" smtClean="0"/>
              <a:t>Klicken Sie, um die Formate des Gliederungstextes zu bearbeiten</a:t>
            </a:r>
          </a:p>
          <a:p>
            <a:pPr lvl="1"/>
            <a:r>
              <a:rPr lang="en-GB" altLang="de-DE" smtClean="0"/>
              <a:t>Zweite Gliederungsebene</a:t>
            </a:r>
          </a:p>
          <a:p>
            <a:pPr lvl="2"/>
            <a:r>
              <a:rPr lang="en-GB" altLang="de-DE" smtClean="0"/>
              <a:t>Dritte Gliederungsebene</a:t>
            </a:r>
          </a:p>
          <a:p>
            <a:pPr lvl="3"/>
            <a:r>
              <a:rPr lang="en-GB" altLang="de-DE" smtClean="0"/>
              <a:t>Vierte Gliederungsebene</a:t>
            </a:r>
          </a:p>
          <a:p>
            <a:pPr lvl="4"/>
            <a:r>
              <a:rPr lang="en-GB" altLang="de-DE" smtClean="0"/>
              <a:t>Fünfte Gliederungsebene</a:t>
            </a:r>
          </a:p>
          <a:p>
            <a:pPr lvl="4"/>
            <a:r>
              <a:rPr lang="en-GB" altLang="de-DE" smtClean="0"/>
              <a:t>Sechste Gliederungsebene</a:t>
            </a:r>
          </a:p>
          <a:p>
            <a:pPr lvl="4"/>
            <a:r>
              <a:rPr lang="en-GB" altLang="de-DE" smtClean="0"/>
              <a:t>Siebente Gliederungsebene</a:t>
            </a:r>
          </a:p>
          <a:p>
            <a:pPr lvl="4"/>
            <a:r>
              <a:rPr lang="en-GB" altLang="de-DE" smtClean="0"/>
              <a:t>Achte Gliederungsebene</a:t>
            </a:r>
          </a:p>
          <a:p>
            <a:pPr lvl="4"/>
            <a:r>
              <a:rPr lang="en-GB" altLang="de-DE" smtClean="0"/>
              <a:t>Neunte Gliederungsebene</a:t>
            </a:r>
          </a:p>
        </p:txBody>
      </p:sp>
      <p:sp>
        <p:nvSpPr>
          <p:cNvPr id="1027" name="Rectangle 3"/>
          <p:cNvSpPr>
            <a:spLocks noGrp="1" noChangeArrowheads="1"/>
          </p:cNvSpPr>
          <p:nvPr>
            <p:ph type="dt"/>
          </p:nvPr>
        </p:nvSpPr>
        <p:spPr bwMode="auto">
          <a:xfrm>
            <a:off x="457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defRPr>
            </a:lvl1pPr>
          </a:lstStyle>
          <a:p>
            <a:endParaRPr lang="de-DE" altLang="de-DE"/>
          </a:p>
        </p:txBody>
      </p:sp>
      <p:sp>
        <p:nvSpPr>
          <p:cNvPr id="1028" name="Rectangle 4"/>
          <p:cNvSpPr>
            <a:spLocks noGrp="1" noChangeArrowheads="1"/>
          </p:cNvSpPr>
          <p:nvPr>
            <p:ph type="ftr"/>
          </p:nvPr>
        </p:nvSpPr>
        <p:spPr bwMode="auto">
          <a:xfrm>
            <a:off x="3124200" y="6245225"/>
            <a:ext cx="2894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defRPr>
            </a:lvl1pPr>
          </a:lstStyle>
          <a:p>
            <a:endParaRPr lang="de-DE" altLang="de-DE"/>
          </a:p>
        </p:txBody>
      </p:sp>
      <p:sp>
        <p:nvSpPr>
          <p:cNvPr id="1029"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defRPr>
            </a:lvl1pPr>
          </a:lstStyle>
          <a:p>
            <a:fld id="{097CA522-ECDD-4073-B3EB-75895FD6504D}"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fontAlgn="base">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2pPr>
      <a:lvl3pPr marL="1143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3pPr>
      <a:lvl4pPr marL="1600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4pPr>
      <a:lvl5pPr marL="20574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5pPr>
      <a:lvl6pPr marL="25146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6pPr>
      <a:lvl7pPr marL="29718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7pPr>
      <a:lvl8pPr marL="34290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8pPr>
      <a:lvl9pPr marL="3886200" indent="-228600" algn="ctr" defTabSz="449263" rtl="0" fontAlgn="base">
        <a:spcBef>
          <a:spcPct val="0"/>
        </a:spcBef>
        <a:spcAft>
          <a:spcPct val="0"/>
        </a:spcAft>
        <a:buClr>
          <a:srgbClr val="000000"/>
        </a:buClr>
        <a:buSzPct val="100000"/>
        <a:buFont typeface="Times New Roman" pitchFamily="16" charset="0"/>
        <a:defRPr sz="4400">
          <a:solidFill>
            <a:srgbClr val="000000"/>
          </a:solidFill>
          <a:latin typeface="Arial" charset="0"/>
          <a:cs typeface="Arial Unicode MS" charset="0"/>
        </a:defRPr>
      </a:lvl9pPr>
    </p:titleStyle>
    <p:bodyStyle>
      <a:lvl1pPr marL="342900" indent="-342900" algn="l" defTabSz="449263" rtl="0" fontAlgn="base">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itchFamily="16" charset="0"/>
        <a:defRPr sz="2800">
          <a:solidFill>
            <a:srgbClr val="000000"/>
          </a:solidFill>
          <a:latin typeface="+mn-lt"/>
          <a:cs typeface="+mn-cs"/>
        </a:defRPr>
      </a:lvl2pPr>
      <a:lvl3pPr marL="1143000" indent="-228600" algn="l" defTabSz="449263" rtl="0" fontAlgn="base">
        <a:spcBef>
          <a:spcPts val="600"/>
        </a:spcBef>
        <a:spcAft>
          <a:spcPct val="0"/>
        </a:spcAft>
        <a:buClr>
          <a:srgbClr val="000000"/>
        </a:buClr>
        <a:buSzPct val="100000"/>
        <a:buFont typeface="Times New Roman" pitchFamily="16" charset="0"/>
        <a:defRPr sz="2400">
          <a:solidFill>
            <a:srgbClr val="000000"/>
          </a:solidFill>
          <a:latin typeface="+mn-lt"/>
          <a:cs typeface="+mn-cs"/>
        </a:defRPr>
      </a:lvl3pPr>
      <a:lvl4pPr marL="1600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4pPr>
      <a:lvl5pPr marL="20574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146050" y="372889"/>
            <a:ext cx="9290050" cy="2105026"/>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ltLang="de-DE" b="1" u="sng" dirty="0" smtClean="0"/>
              <a:t>Nero</a:t>
            </a:r>
            <a:r>
              <a:rPr lang="de-DE" altLang="de-DE" b="1" u="sng" dirty="0"/>
              <a:t/>
            </a:r>
            <a:br>
              <a:rPr lang="de-DE" altLang="de-DE" b="1" u="sng" dirty="0"/>
            </a:br>
            <a:r>
              <a:rPr lang="de-DE" altLang="de-DE" sz="3800" u="sng" dirty="0"/>
              <a:t>- Inbegriff des dekadenten Roms -</a:t>
            </a:r>
          </a:p>
        </p:txBody>
      </p:sp>
      <p:sp>
        <p:nvSpPr>
          <p:cNvPr id="3074" name="Rectangle 2"/>
          <p:cNvSpPr>
            <a:spLocks noGrp="1" noChangeArrowheads="1"/>
          </p:cNvSpPr>
          <p:nvPr>
            <p:ph type="body" idx="1"/>
          </p:nvPr>
        </p:nvSpPr>
        <p:spPr>
          <a:xfrm>
            <a:off x="179388" y="2133600"/>
            <a:ext cx="8229600" cy="4702175"/>
          </a:xfrm>
          <a:ln/>
        </p:spPr>
        <p:txBody>
          <a:bodyPr/>
          <a:lstStyle/>
          <a:p>
            <a:pPr marL="341313" indent="-341313">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de-DE" altLang="de-DE" dirty="0"/>
          </a:p>
          <a:p>
            <a:pPr marL="341313" indent="-341313">
              <a:spcBef>
                <a:spcPts val="7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de-DE" altLang="de-DE" sz="2800" dirty="0"/>
              <a:t>- Nero</a:t>
            </a:r>
          </a:p>
          <a:p>
            <a:pPr marL="341313" indent="-341313">
              <a:spcBef>
                <a:spcPts val="7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de-DE" altLang="de-DE" sz="2800" dirty="0"/>
              <a:t>- Agrippina (Neros Mutter)</a:t>
            </a:r>
          </a:p>
          <a:p>
            <a:pPr marL="341313" indent="-341313">
              <a:spcBef>
                <a:spcPts val="7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de-DE" altLang="de-DE" sz="2800" dirty="0"/>
              <a:t>- Nero als Kaiser</a:t>
            </a:r>
          </a:p>
          <a:p>
            <a:pPr marL="341313" indent="-341313">
              <a:spcBef>
                <a:spcPts val="7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de-DE" altLang="de-DE" sz="2800" dirty="0"/>
              <a:t>- Nero als Künstler</a:t>
            </a:r>
          </a:p>
          <a:p>
            <a:pPr marL="341313" indent="-341313">
              <a:spcBef>
                <a:spcPts val="7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de-DE" altLang="de-DE" sz="2800" dirty="0"/>
              <a:t>Brand von Rom + Christenverfolgung</a:t>
            </a:r>
          </a:p>
          <a:p>
            <a:pPr marL="341313" indent="-341313">
              <a:spcBef>
                <a:spcPts val="7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de-DE" altLang="de-DE" sz="2800" dirty="0" err="1"/>
              <a:t>Domus</a:t>
            </a:r>
            <a:r>
              <a:rPr lang="de-DE" altLang="de-DE" sz="2800" dirty="0"/>
              <a:t> </a:t>
            </a:r>
            <a:r>
              <a:rPr lang="de-DE" altLang="de-DE" sz="2800" dirty="0" err="1"/>
              <a:t>Aurea</a:t>
            </a:r>
            <a:r>
              <a:rPr lang="de-DE" altLang="de-DE" sz="2800" dirty="0"/>
              <a:t> + Quellentext</a:t>
            </a:r>
          </a:p>
          <a:p>
            <a:pPr marL="341313" indent="-341313">
              <a:spcBef>
                <a:spcPts val="70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de-DE" altLang="de-DE" sz="2800" dirty="0"/>
              <a:t>Neros Tod</a:t>
            </a:r>
          </a:p>
          <a:p>
            <a:pPr marL="341313" indent="-341313">
              <a:spcBef>
                <a:spcPts val="700"/>
              </a:spcBef>
              <a:buFont typeface="Arial"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de-DE" altLang="de-DE" sz="2800" dirty="0"/>
          </a:p>
        </p:txBody>
      </p:sp>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8344" y="116632"/>
            <a:ext cx="1308770" cy="1308770"/>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body"/>
          </p:nvPr>
        </p:nvSpPr>
        <p:spPr>
          <a:xfrm>
            <a:off x="179388" y="1989138"/>
            <a:ext cx="3960812" cy="2179637"/>
          </a:xfrm>
          <a:ln/>
        </p:spPr>
        <p:txBody>
          <a:bodyPr anchor="t"/>
          <a:lstStyle/>
          <a:p>
            <a:pPr marL="342900" indent="-342900" algn="l">
              <a:lnSpc>
                <a:spcPct val="80000"/>
              </a:lnSpc>
              <a:spcBef>
                <a:spcPts val="500"/>
              </a:spcBef>
              <a:tabLst>
                <a:tab pos="1179513" algn="l"/>
                <a:tab pos="2093913" algn="l"/>
                <a:tab pos="3008313" algn="l"/>
                <a:tab pos="3922713" algn="l"/>
                <a:tab pos="4837113" algn="l"/>
                <a:tab pos="5751513" algn="l"/>
                <a:tab pos="6665913" algn="l"/>
                <a:tab pos="7580313" algn="l"/>
                <a:tab pos="8494713" algn="l"/>
                <a:tab pos="9409113" algn="l"/>
                <a:tab pos="10323513" algn="l"/>
              </a:tabLst>
            </a:pPr>
            <a:r>
              <a:rPr lang="de-DE" altLang="de-DE" sz="2000"/>
              <a:t>- heißt</a:t>
            </a:r>
            <a:r>
              <a:rPr lang="de-DE" altLang="de-DE" sz="2000" b="1"/>
              <a:t> </a:t>
            </a:r>
            <a:r>
              <a:rPr lang="de-DE" altLang="de-DE" sz="2000" b="1">
                <a:latin typeface="Wingdings" charset="2"/>
              </a:rPr>
              <a:t></a:t>
            </a:r>
            <a:r>
              <a:rPr lang="de-DE" altLang="de-DE" sz="2000" b="1"/>
              <a:t> goldenes Haus</a:t>
            </a:r>
          </a:p>
          <a:p>
            <a:pPr marL="342900" indent="-342900" algn="l">
              <a:lnSpc>
                <a:spcPct val="80000"/>
              </a:lnSpc>
              <a:spcBef>
                <a:spcPts val="500"/>
              </a:spcBef>
              <a:tabLst>
                <a:tab pos="1179513" algn="l"/>
                <a:tab pos="2093913" algn="l"/>
                <a:tab pos="3008313" algn="l"/>
                <a:tab pos="3922713" algn="l"/>
                <a:tab pos="4837113" algn="l"/>
                <a:tab pos="5751513" algn="l"/>
                <a:tab pos="6665913" algn="l"/>
                <a:tab pos="7580313" algn="l"/>
                <a:tab pos="8494713" algn="l"/>
                <a:tab pos="9409113" algn="l"/>
                <a:tab pos="10323513" algn="l"/>
              </a:tabLst>
            </a:pPr>
            <a:r>
              <a:rPr lang="de-DE" altLang="de-DE" sz="2000" b="1"/>
              <a:t>- </a:t>
            </a:r>
            <a:r>
              <a:rPr lang="de-DE" altLang="de-DE" sz="2000"/>
              <a:t>Nero </a:t>
            </a:r>
            <a:r>
              <a:rPr lang="de-DE" altLang="de-DE" sz="2000" b="1"/>
              <a:t>lies</a:t>
            </a:r>
            <a:r>
              <a:rPr lang="de-DE" altLang="de-DE" sz="2000"/>
              <a:t> ihn direkt</a:t>
            </a:r>
            <a:r>
              <a:rPr lang="de-DE" altLang="de-DE" sz="2000" b="1"/>
              <a:t> nach dem</a:t>
            </a:r>
          </a:p>
          <a:p>
            <a:pPr marL="342900" indent="-342900" algn="l">
              <a:lnSpc>
                <a:spcPct val="80000"/>
              </a:lnSpc>
              <a:spcBef>
                <a:spcPts val="500"/>
              </a:spcBef>
              <a:tabLst>
                <a:tab pos="1179513" algn="l"/>
                <a:tab pos="2093913" algn="l"/>
                <a:tab pos="3008313" algn="l"/>
                <a:tab pos="3922713" algn="l"/>
                <a:tab pos="4837113" algn="l"/>
                <a:tab pos="5751513" algn="l"/>
                <a:tab pos="6665913" algn="l"/>
                <a:tab pos="7580313" algn="l"/>
                <a:tab pos="8494713" algn="l"/>
                <a:tab pos="9409113" algn="l"/>
                <a:tab pos="10323513" algn="l"/>
              </a:tabLst>
            </a:pPr>
            <a:r>
              <a:rPr lang="de-DE" altLang="de-DE" sz="2000" b="1"/>
              <a:t>  Brand bauen</a:t>
            </a:r>
          </a:p>
          <a:p>
            <a:pPr marL="342900" indent="-342900" algn="l">
              <a:lnSpc>
                <a:spcPct val="80000"/>
              </a:lnSpc>
              <a:spcBef>
                <a:spcPts val="500"/>
              </a:spcBef>
              <a:tabLst>
                <a:tab pos="1179513" algn="l"/>
                <a:tab pos="2093913" algn="l"/>
                <a:tab pos="3008313" algn="l"/>
                <a:tab pos="3922713" algn="l"/>
                <a:tab pos="4837113" algn="l"/>
                <a:tab pos="5751513" algn="l"/>
                <a:tab pos="6665913" algn="l"/>
                <a:tab pos="7580313" algn="l"/>
                <a:tab pos="8494713" algn="l"/>
                <a:tab pos="9409113" algn="l"/>
                <a:tab pos="10323513" algn="l"/>
              </a:tabLst>
            </a:pPr>
            <a:r>
              <a:rPr lang="de-DE" altLang="de-DE" sz="2000" b="1"/>
              <a:t>- prachtvoller Bau </a:t>
            </a:r>
            <a:r>
              <a:rPr lang="de-DE" altLang="de-DE" sz="2000"/>
              <a:t>mit</a:t>
            </a:r>
            <a:r>
              <a:rPr lang="de-DE" altLang="de-DE" sz="2000" b="1"/>
              <a:t> großen </a:t>
            </a:r>
          </a:p>
          <a:p>
            <a:pPr marL="342900" indent="-342900" algn="l">
              <a:lnSpc>
                <a:spcPct val="80000"/>
              </a:lnSpc>
              <a:spcBef>
                <a:spcPts val="500"/>
              </a:spcBef>
              <a:tabLst>
                <a:tab pos="1179513" algn="l"/>
                <a:tab pos="2093913" algn="l"/>
                <a:tab pos="3008313" algn="l"/>
                <a:tab pos="3922713" algn="l"/>
                <a:tab pos="4837113" algn="l"/>
                <a:tab pos="5751513" algn="l"/>
                <a:tab pos="6665913" algn="l"/>
                <a:tab pos="7580313" algn="l"/>
                <a:tab pos="8494713" algn="l"/>
                <a:tab pos="9409113" algn="l"/>
                <a:tab pos="10323513" algn="l"/>
              </a:tabLst>
            </a:pPr>
            <a:r>
              <a:rPr lang="de-DE" altLang="de-DE" sz="2000" b="1"/>
              <a:t>  Kunstschätzen </a:t>
            </a:r>
            <a:r>
              <a:rPr lang="de-DE" altLang="de-DE" sz="2000"/>
              <a:t>und</a:t>
            </a:r>
          </a:p>
          <a:p>
            <a:pPr marL="342900" indent="-342900" algn="l">
              <a:lnSpc>
                <a:spcPct val="80000"/>
              </a:lnSpc>
              <a:spcBef>
                <a:spcPts val="500"/>
              </a:spcBef>
              <a:tabLst>
                <a:tab pos="1179513" algn="l"/>
                <a:tab pos="2093913" algn="l"/>
                <a:tab pos="3008313" algn="l"/>
                <a:tab pos="3922713" algn="l"/>
                <a:tab pos="4837113" algn="l"/>
                <a:tab pos="5751513" algn="l"/>
                <a:tab pos="6665913" algn="l"/>
                <a:tab pos="7580313" algn="l"/>
                <a:tab pos="8494713" algn="l"/>
                <a:tab pos="9409113" algn="l"/>
                <a:tab pos="10323513" algn="l"/>
              </a:tabLst>
            </a:pPr>
            <a:r>
              <a:rPr lang="de-DE" altLang="de-DE" sz="2000" b="1"/>
              <a:t>  technischen Raffinessen </a:t>
            </a:r>
          </a:p>
          <a:p>
            <a:pPr marL="342900" indent="-342900" algn="l">
              <a:lnSpc>
                <a:spcPct val="80000"/>
              </a:lnSpc>
              <a:spcBef>
                <a:spcPts val="500"/>
              </a:spcBef>
              <a:tabLst>
                <a:tab pos="1179513" algn="l"/>
                <a:tab pos="2093913" algn="l"/>
                <a:tab pos="3008313" algn="l"/>
                <a:tab pos="3922713" algn="l"/>
                <a:tab pos="4837113" algn="l"/>
                <a:tab pos="5751513" algn="l"/>
                <a:tab pos="6665913" algn="l"/>
                <a:tab pos="7580313" algn="l"/>
                <a:tab pos="8494713" algn="l"/>
                <a:tab pos="9409113" algn="l"/>
                <a:tab pos="10323513" algn="l"/>
              </a:tabLst>
            </a:pPr>
            <a:endParaRPr lang="de-DE" altLang="de-DE" sz="2000" b="1"/>
          </a:p>
        </p:txBody>
      </p:sp>
      <p:sp>
        <p:nvSpPr>
          <p:cNvPr id="12290" name="Rectangle 2"/>
          <p:cNvSpPr>
            <a:spLocks noGrp="1" noChangeArrowheads="1"/>
          </p:cNvSpPr>
          <p:nvPr>
            <p:ph type="title" idx="1"/>
          </p:nvPr>
        </p:nvSpPr>
        <p:spPr>
          <a:xfrm>
            <a:off x="395288" y="188913"/>
            <a:ext cx="8229600" cy="1143000"/>
          </a:xfrm>
          <a:ln/>
        </p:spPr>
        <p:txBody>
          <a:bodyPr lIns="91440" tIns="45720" rIns="91440" bIns="45720" anchor="ctr"/>
          <a:lstStyle/>
          <a:p>
            <a:pPr marL="0" indent="0" algn="ct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ltLang="de-DE" b="1"/>
              <a:t>Domus Aurea </a:t>
            </a:r>
            <a:r>
              <a:rPr lang="de-DE" altLang="de-DE" b="1">
                <a:latin typeface="Wingdings" charset="2"/>
              </a:rPr>
              <a:t></a:t>
            </a:r>
            <a:r>
              <a:rPr lang="de-DE" altLang="de-DE" b="1"/>
              <a:t> Verschwendungssucht</a:t>
            </a:r>
          </a:p>
        </p:txBody>
      </p:sp>
      <p:sp>
        <p:nvSpPr>
          <p:cNvPr id="12291" name="Rectangle 3"/>
          <p:cNvSpPr>
            <a:spLocks noChangeArrowheads="1"/>
          </p:cNvSpPr>
          <p:nvPr/>
        </p:nvSpPr>
        <p:spPr bwMode="auto">
          <a:xfrm>
            <a:off x="900113" y="2852738"/>
            <a:ext cx="446405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9pPr>
          </a:lstStyle>
          <a:p>
            <a:endParaRPr lang="de-DE" altLang="de-DE"/>
          </a:p>
          <a:p>
            <a:pPr>
              <a:buFont typeface="Arial" charset="0"/>
              <a:buNone/>
            </a:pPr>
            <a:endParaRPr lang="de-DE" altLang="de-DE"/>
          </a:p>
        </p:txBody>
      </p:sp>
      <p:sp>
        <p:nvSpPr>
          <p:cNvPr id="12292" name="Line 4"/>
          <p:cNvSpPr>
            <a:spLocks noChangeShapeType="1"/>
          </p:cNvSpPr>
          <p:nvPr/>
        </p:nvSpPr>
        <p:spPr bwMode="auto">
          <a:xfrm>
            <a:off x="0" y="1341438"/>
            <a:ext cx="9144000" cy="1587"/>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484313"/>
            <a:ext cx="5008562" cy="2962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4" name="Text Box 6"/>
          <p:cNvSpPr txBox="1">
            <a:spLocks noChangeArrowheads="1"/>
          </p:cNvSpPr>
          <p:nvPr/>
        </p:nvSpPr>
        <p:spPr bwMode="auto">
          <a:xfrm>
            <a:off x="179388" y="4581525"/>
            <a:ext cx="8569325" cy="192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9pPr>
          </a:lstStyle>
          <a:p>
            <a:r>
              <a:rPr lang="de-DE" altLang="de-DE" sz="2000"/>
              <a:t>Die Bautätigkeit, sein </a:t>
            </a:r>
            <a:r>
              <a:rPr lang="de-DE" altLang="de-DE" sz="2000" b="1"/>
              <a:t>luxuriöser </a:t>
            </a:r>
            <a:r>
              <a:rPr lang="de-DE" altLang="de-DE" sz="2000"/>
              <a:t>und</a:t>
            </a:r>
            <a:r>
              <a:rPr lang="de-DE" altLang="de-DE" sz="2000" b="1"/>
              <a:t> ausschweifender Lebenswandel</a:t>
            </a:r>
            <a:r>
              <a:rPr lang="de-DE" altLang="de-DE" sz="2000"/>
              <a:t> </a:t>
            </a:r>
          </a:p>
          <a:p>
            <a:r>
              <a:rPr lang="de-DE" altLang="de-DE" sz="2000"/>
              <a:t>verschlang viel Geld</a:t>
            </a:r>
          </a:p>
          <a:p>
            <a:pPr>
              <a:buFont typeface="Wingdings" charset="2"/>
              <a:buChar char=""/>
            </a:pPr>
            <a:r>
              <a:rPr lang="de-DE" altLang="de-DE" sz="2000"/>
              <a:t> </a:t>
            </a:r>
            <a:r>
              <a:rPr lang="de-DE" altLang="de-DE" sz="2000" b="1"/>
              <a:t>Steuern</a:t>
            </a:r>
            <a:r>
              <a:rPr lang="de-DE" altLang="de-DE" sz="2000"/>
              <a:t> wurden </a:t>
            </a:r>
            <a:r>
              <a:rPr lang="de-DE" altLang="de-DE" sz="2000" b="1"/>
              <a:t>erhöht</a:t>
            </a:r>
            <a:r>
              <a:rPr lang="de-DE" altLang="de-DE" sz="2000"/>
              <a:t> </a:t>
            </a:r>
          </a:p>
          <a:p>
            <a:pPr>
              <a:buFont typeface="Wingdings" charset="2"/>
              <a:buChar char=""/>
            </a:pPr>
            <a:r>
              <a:rPr lang="de-DE" altLang="de-DE" sz="2000"/>
              <a:t> Nero begann </a:t>
            </a:r>
            <a:r>
              <a:rPr lang="de-DE" altLang="de-DE" sz="2000" b="1"/>
              <a:t>reiche Senatoren zu beschuldigen</a:t>
            </a:r>
            <a:r>
              <a:rPr lang="de-DE" altLang="de-DE" sz="2000"/>
              <a:t> und zum Tode zu   </a:t>
            </a:r>
          </a:p>
          <a:p>
            <a:pPr>
              <a:buClrTx/>
              <a:buSzTx/>
              <a:buFontTx/>
              <a:buNone/>
            </a:pPr>
            <a:r>
              <a:rPr lang="de-DE" altLang="de-DE" sz="2000"/>
              <a:t>    verurteilen</a:t>
            </a:r>
          </a:p>
          <a:p>
            <a:pPr>
              <a:buClrTx/>
              <a:buSzTx/>
              <a:buFontTx/>
              <a:buNone/>
            </a:pPr>
            <a:r>
              <a:rPr lang="de-DE" altLang="de-DE" sz="2000"/>
              <a:t>     </a:t>
            </a:r>
            <a:r>
              <a:rPr lang="de-DE" altLang="de-DE" sz="2000">
                <a:latin typeface="Wingdings" charset="2"/>
              </a:rPr>
              <a:t></a:t>
            </a:r>
            <a:r>
              <a:rPr lang="de-DE" altLang="de-DE" sz="2000"/>
              <a:t> </a:t>
            </a:r>
            <a:r>
              <a:rPr lang="de-DE" altLang="de-DE" sz="2000" b="1"/>
              <a:t>um danach ihre Reichtümer einzuziehen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7200" y="274638"/>
            <a:ext cx="8229600" cy="1143000"/>
          </a:xfrm>
          <a:ln/>
        </p:spPr>
        <p:txBody>
          <a:bodyPr lIns="91440" tIns="45720" rIns="91440" bIns="4572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ltLang="de-DE" b="1"/>
              <a:t>Neros Tod</a:t>
            </a:r>
          </a:p>
        </p:txBody>
      </p:sp>
      <p:sp>
        <p:nvSpPr>
          <p:cNvPr id="13314" name="Rectangle 2"/>
          <p:cNvSpPr>
            <a:spLocks noGrp="1" noChangeArrowheads="1"/>
          </p:cNvSpPr>
          <p:nvPr>
            <p:ph type="body" idx="1"/>
          </p:nvPr>
        </p:nvSpPr>
        <p:spPr>
          <a:xfrm>
            <a:off x="179388" y="1600200"/>
            <a:ext cx="8569325" cy="1784350"/>
          </a:xfrm>
          <a:ln/>
        </p:spPr>
        <p:txBody>
          <a:bodyPr/>
          <a:lstStyle/>
          <a:p>
            <a:pPr>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de-DE" altLang="de-DE" sz="2400"/>
              <a:t>- Lange Abwesenheit Neros </a:t>
            </a:r>
            <a:r>
              <a:rPr lang="de-DE" altLang="de-DE" sz="2400">
                <a:latin typeface="Wingdings" charset="2"/>
              </a:rPr>
              <a:t></a:t>
            </a:r>
            <a:r>
              <a:rPr lang="de-DE" altLang="de-DE" sz="2400"/>
              <a:t> Aufständen</a:t>
            </a:r>
          </a:p>
          <a:p>
            <a:pPr>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de-DE" altLang="de-DE" sz="2400"/>
              <a:t> 			  </a:t>
            </a:r>
            <a:r>
              <a:rPr lang="de-DE" altLang="de-DE" sz="2400">
                <a:latin typeface="Wingdings" charset="2"/>
              </a:rPr>
              <a:t></a:t>
            </a:r>
            <a:r>
              <a:rPr lang="de-DE" altLang="de-DE" sz="2400"/>
              <a:t> wachesende Unruhen </a:t>
            </a:r>
          </a:p>
          <a:p>
            <a:pPr>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de-DE" altLang="de-DE" sz="2400"/>
          </a:p>
          <a:p>
            <a:pPr lvl="4">
              <a:spcBef>
                <a:spcPts val="600"/>
              </a:spcBef>
              <a:buFont typeface="Wingdings" charset="2"/>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de-DE" altLang="de-DE" sz="2400"/>
          </a:p>
        </p:txBody>
      </p:sp>
      <p:sp>
        <p:nvSpPr>
          <p:cNvPr id="13315" name="Rectangle 3"/>
          <p:cNvSpPr>
            <a:spLocks noGrp="1" noChangeArrowheads="1"/>
          </p:cNvSpPr>
          <p:nvPr>
            <p:ph type="body" idx="2"/>
          </p:nvPr>
        </p:nvSpPr>
        <p:spPr>
          <a:xfrm>
            <a:off x="971550" y="2852738"/>
            <a:ext cx="8497888" cy="3833812"/>
          </a:xfrm>
          <a:ln/>
        </p:spPr>
        <p:txBody>
          <a:bodyPr/>
          <a:lstStyle/>
          <a:p>
            <a:pPr marL="341313" indent="-341313">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de-DE" altLang="de-DE" sz="2400"/>
              <a:t>März 68 n. Chr. kehrt Nero zurück nach Rom </a:t>
            </a:r>
          </a:p>
          <a:p>
            <a:pPr marL="341313" indent="-341313">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de-DE" altLang="de-DE" sz="2400">
                <a:latin typeface="Wingdings" charset="2"/>
              </a:rPr>
              <a:t></a:t>
            </a:r>
            <a:r>
              <a:rPr lang="de-DE" altLang="de-DE" sz="2400"/>
              <a:t> verunsichert und ängstlich</a:t>
            </a:r>
          </a:p>
          <a:p>
            <a:pPr marL="341313" indent="-341313">
              <a:spcBef>
                <a:spcPts val="600"/>
              </a:spcBef>
              <a:buFont typeface="Arial"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de-DE" altLang="de-DE" sz="2400"/>
          </a:p>
          <a:p>
            <a:pPr marL="341313" indent="-341313">
              <a:spcBef>
                <a:spcPts val="600"/>
              </a:spcBef>
              <a:buClrTx/>
              <a:buSz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de-DE" altLang="de-DE" sz="2400">
                <a:latin typeface="Wingdings" charset="2"/>
              </a:rPr>
              <a:t></a:t>
            </a:r>
            <a:r>
              <a:rPr lang="de-DE" altLang="de-DE" sz="2400"/>
              <a:t> Nero floh in eine Villa in der Nähe Roms</a:t>
            </a:r>
          </a:p>
          <a:p>
            <a:pPr marL="341313" indent="-341313">
              <a:spcBef>
                <a:spcPts val="600"/>
              </a:spcBef>
              <a:buClrTx/>
              <a:buSz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de-DE" altLang="de-DE" sz="2400">
                <a:latin typeface="Wingdings" charset="2"/>
              </a:rPr>
              <a:t></a:t>
            </a:r>
            <a:r>
              <a:rPr lang="de-DE" altLang="de-DE" sz="2400"/>
              <a:t> Nero wird Verfolgt </a:t>
            </a:r>
          </a:p>
          <a:p>
            <a:pPr marL="341313" indent="-341313">
              <a:spcBef>
                <a:spcPts val="600"/>
              </a:spcBef>
              <a:buClrTx/>
              <a:buSzTx/>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de-DE" altLang="de-DE" sz="2400">
                <a:latin typeface="Wingdings" charset="2"/>
              </a:rPr>
              <a:t></a:t>
            </a:r>
            <a:r>
              <a:rPr lang="de-DE" altLang="de-DE" sz="2400"/>
              <a:t> am 9. Juni 68 Begeht er Selbstmord</a:t>
            </a:r>
          </a:p>
        </p:txBody>
      </p:sp>
      <p:sp>
        <p:nvSpPr>
          <p:cNvPr id="13316" name="Rectangle 4"/>
          <p:cNvSpPr>
            <a:spLocks noChangeArrowheads="1"/>
          </p:cNvSpPr>
          <p:nvPr/>
        </p:nvSpPr>
        <p:spPr bwMode="auto">
          <a:xfrm>
            <a:off x="250825" y="2565400"/>
            <a:ext cx="864235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9pPr>
          </a:lstStyle>
          <a:p>
            <a:endParaRPr lang="de-DE" altLang="de-DE"/>
          </a:p>
          <a:p>
            <a:pPr>
              <a:buFont typeface="Arial" charset="0"/>
              <a:buNone/>
            </a:pPr>
            <a:endParaRPr lang="de-DE" altLang="de-DE"/>
          </a:p>
        </p:txBody>
      </p:sp>
      <p:sp>
        <p:nvSpPr>
          <p:cNvPr id="13317" name="Line 5"/>
          <p:cNvSpPr>
            <a:spLocks noChangeShapeType="1"/>
          </p:cNvSpPr>
          <p:nvPr/>
        </p:nvSpPr>
        <p:spPr bwMode="auto">
          <a:xfrm>
            <a:off x="0" y="1341438"/>
            <a:ext cx="9144000" cy="1587"/>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0" y="0"/>
            <a:ext cx="91440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ltLang="de-DE" sz="3600" b="1"/>
              <a:t>Nero </a:t>
            </a:r>
            <a:r>
              <a:rPr lang="de-DE" altLang="de-DE" sz="2400"/>
              <a:t>___________________________________________________</a:t>
            </a:r>
          </a:p>
        </p:txBody>
      </p:sp>
      <p:sp>
        <p:nvSpPr>
          <p:cNvPr id="4098" name="Rectangle 2"/>
          <p:cNvSpPr>
            <a:spLocks noGrp="1" noChangeArrowheads="1"/>
          </p:cNvSpPr>
          <p:nvPr>
            <p:ph type="subTitle" idx="4294967295"/>
          </p:nvPr>
        </p:nvSpPr>
        <p:spPr bwMode="auto">
          <a:xfrm>
            <a:off x="971550" y="5589588"/>
            <a:ext cx="7272338" cy="838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0" indent="0" algn="ctr">
              <a:lnSpc>
                <a:spcPct val="8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ltLang="de-DE" sz="2000"/>
              <a:t>Kaiser - Tyrann – Muttermörder - Künstler – Wagenlenker – </a:t>
            </a:r>
          </a:p>
          <a:p>
            <a:pPr marL="0" indent="0" algn="ctr">
              <a:lnSpc>
                <a:spcPct val="80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ltLang="de-DE" sz="2000"/>
              <a:t>Brand von Rom – Domus Aurea - Christenverfolgung</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557338"/>
            <a:ext cx="2597150" cy="3887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0" name="Rectangle 4"/>
          <p:cNvSpPr>
            <a:spLocks noChangeArrowheads="1"/>
          </p:cNvSpPr>
          <p:nvPr/>
        </p:nvSpPr>
        <p:spPr bwMode="auto">
          <a:xfrm>
            <a:off x="3276600" y="2781300"/>
            <a:ext cx="5867400" cy="2562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9pPr>
          </a:lstStyle>
          <a:p>
            <a:r>
              <a:rPr lang="de-DE" altLang="de-DE" sz="2400" b="1"/>
              <a:t>Dekadenz </a:t>
            </a:r>
            <a:r>
              <a:rPr lang="de-DE" altLang="de-DE" sz="2400" b="1">
                <a:latin typeface="Wingdings" charset="2"/>
              </a:rPr>
              <a:t></a:t>
            </a:r>
            <a:r>
              <a:rPr lang="de-DE" altLang="de-DE" sz="2400" b="1"/>
              <a:t> de cadere </a:t>
            </a:r>
            <a:r>
              <a:rPr lang="de-DE" altLang="de-DE" sz="2400" b="1">
                <a:latin typeface="Wingdings" charset="2"/>
              </a:rPr>
              <a:t></a:t>
            </a:r>
            <a:r>
              <a:rPr lang="de-DE" altLang="de-DE" sz="2400" b="1"/>
              <a:t> weg fallen</a:t>
            </a:r>
          </a:p>
          <a:p>
            <a:endParaRPr lang="de-DE" altLang="de-DE" sz="1000" b="1"/>
          </a:p>
          <a:p>
            <a:r>
              <a:rPr lang="de-DE" altLang="de-DE" sz="2400" b="1"/>
              <a:t>Dekadentes Rom </a:t>
            </a:r>
            <a:r>
              <a:rPr lang="de-DE" altLang="de-DE" sz="2400" b="1">
                <a:latin typeface="Wingdings" charset="2"/>
              </a:rPr>
              <a:t></a:t>
            </a:r>
            <a:r>
              <a:rPr lang="de-DE" altLang="de-DE" sz="2400" b="1"/>
              <a:t> sittlicher und </a:t>
            </a:r>
          </a:p>
          <a:p>
            <a:r>
              <a:rPr lang="de-DE" altLang="de-DE" sz="2400" b="1"/>
              <a:t>      kultureller Niedergang Roms</a:t>
            </a:r>
          </a:p>
          <a:p>
            <a:endParaRPr lang="de-DE" altLang="de-DE" sz="800" b="1"/>
          </a:p>
          <a:p>
            <a:r>
              <a:rPr lang="de-DE" altLang="de-DE" sz="2400" b="1"/>
              <a:t>      </a:t>
            </a:r>
            <a:r>
              <a:rPr lang="de-DE" altLang="de-DE" sz="2400" b="1">
                <a:latin typeface="Wingdings" charset="2"/>
              </a:rPr>
              <a:t></a:t>
            </a:r>
            <a:r>
              <a:rPr lang="de-DE" altLang="de-DE" sz="2400" b="1"/>
              <a:t>  Cäsarenwahn = Größenwahn</a:t>
            </a:r>
          </a:p>
          <a:p>
            <a:r>
              <a:rPr lang="de-DE" altLang="de-DE" sz="2400" b="1"/>
              <a:t>      </a:t>
            </a:r>
            <a:r>
              <a:rPr lang="de-DE" altLang="de-DE" sz="2400" b="1">
                <a:latin typeface="Wingdings" charset="2"/>
              </a:rPr>
              <a:t></a:t>
            </a:r>
            <a:r>
              <a:rPr lang="de-DE" altLang="de-DE" sz="2400" b="1"/>
              <a:t>  Verschwendungssucht</a:t>
            </a:r>
          </a:p>
          <a:p>
            <a:r>
              <a:rPr lang="de-DE" altLang="de-DE" sz="2400" b="1"/>
              <a:t>      </a:t>
            </a:r>
            <a:r>
              <a:rPr lang="de-DE" altLang="de-DE" sz="2400" b="1">
                <a:latin typeface="Wingdings" charset="2"/>
              </a:rPr>
              <a:t></a:t>
            </a:r>
            <a:r>
              <a:rPr lang="de-DE" altLang="de-DE" sz="2400" b="1"/>
              <a:t>  Realitätsverlust</a:t>
            </a:r>
          </a:p>
        </p:txBody>
      </p:sp>
      <p:sp>
        <p:nvSpPr>
          <p:cNvPr id="4101" name="Rectangle 5"/>
          <p:cNvSpPr>
            <a:spLocks noChangeArrowheads="1"/>
          </p:cNvSpPr>
          <p:nvPr/>
        </p:nvSpPr>
        <p:spPr bwMode="auto">
          <a:xfrm>
            <a:off x="3711575" y="1341438"/>
            <a:ext cx="4195763"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9pPr>
          </a:lstStyle>
          <a:p>
            <a:r>
              <a:rPr lang="de-DE" altLang="de-DE" sz="2400"/>
              <a:t>Nero  * 15. Dez. 37 in Antium</a:t>
            </a:r>
          </a:p>
          <a:p>
            <a:r>
              <a:rPr lang="de-DE" altLang="de-DE" sz="2400"/>
              <a:t>          +   9. Jun. 68 bei Rom</a:t>
            </a:r>
          </a:p>
          <a:p>
            <a:r>
              <a:rPr lang="de-DE" altLang="de-DE" sz="2400"/>
              <a:t>Römischer Kaiser von 54 - 68</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body"/>
          </p:nvPr>
        </p:nvSpPr>
        <p:spPr>
          <a:xfrm>
            <a:off x="457200" y="1600200"/>
            <a:ext cx="8229600" cy="4525963"/>
          </a:xfrm>
          <a:ln/>
        </p:spPr>
        <p:txBody>
          <a:bodyPr anchor="t"/>
          <a:lstStyle/>
          <a:p>
            <a:pPr marL="341313" indent="-341313" algn="l">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de-DE" altLang="de-DE" sz="2000"/>
          </a:p>
          <a:p>
            <a:pPr marL="341313" indent="-341313" algn="l">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de-DE" altLang="de-DE" sz="2000"/>
          </a:p>
          <a:p>
            <a:pPr marL="341313" indent="-341313" algn="l">
              <a:spcBef>
                <a:spcPts val="500"/>
              </a:spcBef>
              <a:buFont typeface="Arial"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de-DE" altLang="de-DE" sz="200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2208213"/>
            <a:ext cx="4140200" cy="4054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Rectangle 3"/>
          <p:cNvSpPr>
            <a:spLocks noChangeArrowheads="1"/>
          </p:cNvSpPr>
          <p:nvPr/>
        </p:nvSpPr>
        <p:spPr bwMode="auto">
          <a:xfrm>
            <a:off x="179388" y="1484313"/>
            <a:ext cx="5472112" cy="527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9pPr>
          </a:lstStyle>
          <a:p>
            <a:pPr>
              <a:buFont typeface="Arial" charset="0"/>
              <a:buChar char="-"/>
            </a:pPr>
            <a:r>
              <a:rPr lang="de-DE" altLang="de-DE" sz="2000"/>
              <a:t> schön - intelligent</a:t>
            </a:r>
          </a:p>
          <a:p>
            <a:pPr>
              <a:buFont typeface="Arial" charset="0"/>
              <a:buChar char="-"/>
            </a:pPr>
            <a:r>
              <a:rPr lang="de-DE" altLang="de-DE" sz="2000"/>
              <a:t> </a:t>
            </a:r>
            <a:r>
              <a:rPr lang="de-DE" altLang="de-DE" sz="2000" b="1"/>
              <a:t>skrupellos – herrschsüchtig</a:t>
            </a:r>
          </a:p>
          <a:p>
            <a:pPr>
              <a:buClrTx/>
              <a:buSzTx/>
              <a:buFontTx/>
              <a:buNone/>
            </a:pPr>
            <a:r>
              <a:rPr lang="de-DE" altLang="de-DE" sz="2000">
                <a:latin typeface="Wingdings" charset="2"/>
              </a:rPr>
              <a:t></a:t>
            </a:r>
            <a:r>
              <a:rPr lang="de-DE" altLang="de-DE" sz="2000"/>
              <a:t> </a:t>
            </a:r>
            <a:r>
              <a:rPr lang="de-DE" altLang="de-DE" sz="2000" b="1"/>
              <a:t>will, dass Nero Kaiser wird</a:t>
            </a:r>
          </a:p>
          <a:p>
            <a:pPr>
              <a:buClrTx/>
              <a:buSzTx/>
              <a:buFontTx/>
              <a:buNone/>
            </a:pPr>
            <a:endParaRPr lang="de-DE" altLang="de-DE" sz="2000" b="1"/>
          </a:p>
          <a:p>
            <a:pPr>
              <a:buFont typeface="Wingdings" charset="2"/>
              <a:buChar char=""/>
            </a:pPr>
            <a:r>
              <a:rPr lang="de-DE" altLang="de-DE" sz="2000" b="1"/>
              <a:t>Agrippinas Mittel </a:t>
            </a:r>
          </a:p>
          <a:p>
            <a:pPr>
              <a:buClrTx/>
              <a:buSzTx/>
              <a:buFontTx/>
              <a:buNone/>
            </a:pPr>
            <a:endParaRPr lang="de-DE" altLang="de-DE" sz="800"/>
          </a:p>
          <a:p>
            <a:pPr>
              <a:buFont typeface="Arial" charset="0"/>
              <a:buChar char="-"/>
            </a:pPr>
            <a:r>
              <a:rPr lang="de-DE" altLang="de-DE" sz="2000"/>
              <a:t> </a:t>
            </a:r>
            <a:r>
              <a:rPr lang="de-DE" altLang="de-DE" sz="2000" b="1"/>
              <a:t>heiratet</a:t>
            </a:r>
            <a:r>
              <a:rPr lang="de-DE" altLang="de-DE" sz="2000"/>
              <a:t> Kaiser Claudius 49 n. Chr</a:t>
            </a:r>
          </a:p>
          <a:p>
            <a:pPr>
              <a:buFont typeface="Arial" charset="0"/>
              <a:buNone/>
            </a:pPr>
            <a:endParaRPr lang="de-DE" altLang="de-DE" sz="800"/>
          </a:p>
          <a:p>
            <a:pPr>
              <a:buFont typeface="Arial" charset="0"/>
              <a:buChar char="-"/>
            </a:pPr>
            <a:r>
              <a:rPr lang="de-DE" altLang="de-DE" sz="2000"/>
              <a:t> sorgt für </a:t>
            </a:r>
            <a:r>
              <a:rPr lang="de-DE" altLang="de-DE" sz="2000" b="1"/>
              <a:t>Dreifachbindung</a:t>
            </a:r>
            <a:r>
              <a:rPr lang="de-DE" altLang="de-DE" sz="2000"/>
              <a:t> zu Claudius</a:t>
            </a:r>
          </a:p>
          <a:p>
            <a:pPr>
              <a:buClrTx/>
              <a:buSzTx/>
              <a:buFontTx/>
              <a:buNone/>
            </a:pPr>
            <a:endParaRPr lang="de-DE" altLang="de-DE" sz="800"/>
          </a:p>
          <a:p>
            <a:pPr>
              <a:buClrTx/>
              <a:buSzTx/>
              <a:buFontTx/>
              <a:buNone/>
            </a:pPr>
            <a:r>
              <a:rPr lang="de-DE" altLang="de-DE" sz="2000"/>
              <a:t>    1. Nero ist </a:t>
            </a:r>
            <a:r>
              <a:rPr lang="de-DE" altLang="de-DE" sz="2000" b="1"/>
              <a:t>Stiefsohn</a:t>
            </a:r>
            <a:r>
              <a:rPr lang="de-DE" altLang="de-DE" sz="2000"/>
              <a:t> von Claudius</a:t>
            </a:r>
          </a:p>
          <a:p>
            <a:pPr>
              <a:buClrTx/>
              <a:buSzTx/>
              <a:buFontTx/>
              <a:buNone/>
            </a:pPr>
            <a:r>
              <a:rPr lang="de-DE" altLang="de-DE" sz="2000"/>
              <a:t>    2. Claudius adoptiert Nero </a:t>
            </a:r>
            <a:r>
              <a:rPr lang="de-DE" altLang="de-DE" sz="2000">
                <a:latin typeface="Wingdings" charset="2"/>
              </a:rPr>
              <a:t></a:t>
            </a:r>
            <a:r>
              <a:rPr lang="de-DE" altLang="de-DE" sz="2000"/>
              <a:t> </a:t>
            </a:r>
            <a:r>
              <a:rPr lang="de-DE" altLang="de-DE" sz="2000" b="1"/>
              <a:t>Sohn</a:t>
            </a:r>
            <a:r>
              <a:rPr lang="de-DE" altLang="de-DE" sz="2000"/>
              <a:t> </a:t>
            </a:r>
          </a:p>
          <a:p>
            <a:pPr>
              <a:buClrTx/>
              <a:buSzTx/>
              <a:buFontTx/>
              <a:buNone/>
            </a:pPr>
            <a:r>
              <a:rPr lang="de-DE" altLang="de-DE" sz="2000"/>
              <a:t>    3. Nero heiratet Tochter </a:t>
            </a:r>
            <a:r>
              <a:rPr lang="de-DE" altLang="de-DE" sz="2000">
                <a:latin typeface="Wingdings" charset="2"/>
              </a:rPr>
              <a:t></a:t>
            </a:r>
            <a:r>
              <a:rPr lang="de-DE" altLang="de-DE" sz="2000"/>
              <a:t> </a:t>
            </a:r>
            <a:r>
              <a:rPr lang="de-DE" altLang="de-DE" sz="2000" b="1"/>
              <a:t>Schwiegersohn</a:t>
            </a:r>
          </a:p>
          <a:p>
            <a:pPr>
              <a:buClrTx/>
              <a:buSzTx/>
              <a:buFontTx/>
              <a:buNone/>
            </a:pPr>
            <a:endParaRPr lang="de-DE" altLang="de-DE" sz="800" b="1"/>
          </a:p>
          <a:p>
            <a:pPr>
              <a:buFont typeface="Arial" charset="0"/>
              <a:buChar char="-"/>
            </a:pPr>
            <a:r>
              <a:rPr lang="de-DE" altLang="de-DE" sz="2000" b="1"/>
              <a:t> lässt Claudius vergiften</a:t>
            </a:r>
            <a:r>
              <a:rPr lang="de-DE" altLang="de-DE" sz="2000"/>
              <a:t> bevor dessen </a:t>
            </a:r>
          </a:p>
          <a:p>
            <a:pPr>
              <a:buClrTx/>
              <a:buSzTx/>
              <a:buFontTx/>
              <a:buNone/>
            </a:pPr>
            <a:r>
              <a:rPr lang="de-DE" altLang="de-DE" sz="2000"/>
              <a:t>  Sohn Britannicus 18 wird </a:t>
            </a:r>
            <a:r>
              <a:rPr lang="de-DE" altLang="de-DE" sz="2000">
                <a:latin typeface="Wingdings" charset="2"/>
              </a:rPr>
              <a:t></a:t>
            </a:r>
            <a:r>
              <a:rPr lang="de-DE" altLang="de-DE" sz="2000"/>
              <a:t> Weg frei</a:t>
            </a:r>
          </a:p>
          <a:p>
            <a:pPr>
              <a:buClrTx/>
              <a:buSzTx/>
              <a:buFontTx/>
              <a:buNone/>
            </a:pPr>
            <a:endParaRPr lang="de-DE" altLang="de-DE" sz="2000"/>
          </a:p>
          <a:p>
            <a:pPr>
              <a:buClrTx/>
              <a:buSzTx/>
              <a:buFontTx/>
              <a:buNone/>
            </a:pPr>
            <a:r>
              <a:rPr lang="de-DE" altLang="de-DE" sz="2000">
                <a:latin typeface="Wingdings" charset="2"/>
              </a:rPr>
              <a:t></a:t>
            </a:r>
            <a:r>
              <a:rPr lang="de-DE" altLang="de-DE" sz="2000"/>
              <a:t> </a:t>
            </a:r>
            <a:r>
              <a:rPr lang="de-DE" altLang="de-DE" sz="2400" b="1"/>
              <a:t>13. Okt. 54 wird Nero Kaiser</a:t>
            </a:r>
          </a:p>
          <a:p>
            <a:pPr>
              <a:buFont typeface="Arial" charset="0"/>
              <a:buNone/>
            </a:pPr>
            <a:endParaRPr lang="de-DE" altLang="de-DE" sz="2400" b="1"/>
          </a:p>
        </p:txBody>
      </p:sp>
      <p:sp>
        <p:nvSpPr>
          <p:cNvPr id="5124" name="Rectangle 4"/>
          <p:cNvSpPr>
            <a:spLocks noChangeArrowheads="1"/>
          </p:cNvSpPr>
          <p:nvPr/>
        </p:nvSpPr>
        <p:spPr bwMode="auto">
          <a:xfrm>
            <a:off x="5148263" y="1484313"/>
            <a:ext cx="33972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9pPr>
          </a:lstStyle>
          <a:p>
            <a:r>
              <a:rPr lang="de-DE" altLang="de-DE" sz="2400" b="1"/>
              <a:t>Agrippina die Jüngere</a:t>
            </a:r>
          </a:p>
        </p:txBody>
      </p:sp>
      <p:sp>
        <p:nvSpPr>
          <p:cNvPr id="5125" name="Line 5"/>
          <p:cNvSpPr>
            <a:spLocks noChangeShapeType="1"/>
          </p:cNvSpPr>
          <p:nvPr/>
        </p:nvSpPr>
        <p:spPr bwMode="auto">
          <a:xfrm>
            <a:off x="0" y="1341438"/>
            <a:ext cx="9144000" cy="1587"/>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5126" name="Rectangle 6"/>
          <p:cNvSpPr>
            <a:spLocks noGrp="1" noChangeArrowheads="1"/>
          </p:cNvSpPr>
          <p:nvPr>
            <p:ph type="title" idx="1"/>
          </p:nvPr>
        </p:nvSpPr>
        <p:spPr>
          <a:xfrm>
            <a:off x="-252413" y="188913"/>
            <a:ext cx="9577388" cy="1143000"/>
          </a:xfrm>
          <a:ln/>
        </p:spPr>
        <p:txBody>
          <a:bodyPr lIns="91440" tIns="45720" rIns="91440" bIns="45720" anchor="ctr"/>
          <a:lstStyle/>
          <a:p>
            <a:pPr marL="0" indent="0" algn="ct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ltLang="de-DE" b="1"/>
              <a:t> Neros Mutter Agrippina ebnet Weg zum Kaiser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body"/>
          </p:nvPr>
        </p:nvSpPr>
        <p:spPr>
          <a:xfrm>
            <a:off x="468313" y="1412875"/>
            <a:ext cx="8291512" cy="4967288"/>
          </a:xfrm>
          <a:ln/>
        </p:spPr>
        <p:txBody>
          <a:bodyPr anchor="t"/>
          <a:lstStyle/>
          <a:p>
            <a:pPr marL="608013" indent="-608013" algn="l">
              <a:lnSpc>
                <a:spcPct val="80000"/>
              </a:lnSpc>
              <a:spcBef>
                <a:spcPts val="600"/>
              </a:spcBef>
              <a:buFont typeface="Times New Roman" pitchFamily="16" charset="0"/>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pPr>
            <a:r>
              <a:rPr lang="de-DE" altLang="de-DE" sz="2400" b="1"/>
              <a:t>Anfangs das glückliche Jahrfünft</a:t>
            </a:r>
          </a:p>
          <a:p>
            <a:pPr marL="608013" indent="-608013" algn="l">
              <a:lnSpc>
                <a:spcPct val="120000"/>
              </a:lnSpc>
              <a:spcBef>
                <a:spcPts val="500"/>
              </a:spcBef>
              <a:buClrTx/>
              <a:buSzTx/>
              <a:buFontTx/>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de-DE" altLang="de-DE" sz="2000"/>
              <a:t>	</a:t>
            </a:r>
            <a:r>
              <a:rPr lang="de-DE" altLang="de-DE" sz="2000" b="1"/>
              <a:t>-</a:t>
            </a:r>
            <a:r>
              <a:rPr lang="de-DE" altLang="de-DE" sz="2000"/>
              <a:t> </a:t>
            </a:r>
            <a:r>
              <a:rPr lang="de-DE" altLang="de-DE" sz="2000" b="1"/>
              <a:t>Nero</a:t>
            </a:r>
            <a:r>
              <a:rPr lang="de-DE" altLang="de-DE" sz="2000"/>
              <a:t> ist </a:t>
            </a:r>
            <a:r>
              <a:rPr lang="de-DE" altLang="de-DE" sz="2000" b="1"/>
              <a:t>17</a:t>
            </a:r>
            <a:r>
              <a:rPr lang="de-DE" altLang="de-DE" sz="2000"/>
              <a:t> als er Kaiser wird</a:t>
            </a:r>
          </a:p>
          <a:p>
            <a:pPr marL="608013" indent="-608013" algn="l">
              <a:lnSpc>
                <a:spcPct val="120000"/>
              </a:lnSpc>
              <a:spcBef>
                <a:spcPts val="500"/>
              </a:spcBef>
              <a:buClrTx/>
              <a:buSzTx/>
              <a:buFontTx/>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de-DE" altLang="de-DE" sz="2000"/>
              <a:t>	 </a:t>
            </a:r>
            <a:r>
              <a:rPr lang="de-DE" altLang="de-DE" sz="2000">
                <a:latin typeface="Wingdings" charset="2"/>
              </a:rPr>
              <a:t></a:t>
            </a:r>
            <a:r>
              <a:rPr lang="de-DE" altLang="de-DE" sz="2000"/>
              <a:t> </a:t>
            </a:r>
            <a:r>
              <a:rPr lang="de-DE" altLang="de-DE" sz="2000" b="1"/>
              <a:t>Interesse</a:t>
            </a:r>
            <a:r>
              <a:rPr lang="de-DE" altLang="de-DE" sz="2000"/>
              <a:t> mehr für </a:t>
            </a:r>
            <a:r>
              <a:rPr lang="de-DE" altLang="de-DE" sz="2000" b="1"/>
              <a:t>Literatur,</a:t>
            </a:r>
            <a:r>
              <a:rPr lang="de-DE" altLang="de-DE" sz="2000"/>
              <a:t> </a:t>
            </a:r>
            <a:r>
              <a:rPr lang="de-DE" altLang="de-DE" sz="2000" b="1"/>
              <a:t>Gesang, Pferde, Wagenrennen</a:t>
            </a:r>
          </a:p>
          <a:p>
            <a:pPr marL="608013" indent="-608013" algn="l">
              <a:lnSpc>
                <a:spcPct val="120000"/>
              </a:lnSpc>
              <a:spcBef>
                <a:spcPts val="500"/>
              </a:spcBef>
              <a:buClrTx/>
              <a:buSzTx/>
              <a:buFontTx/>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de-DE" altLang="de-DE" sz="2000"/>
              <a:t>	</a:t>
            </a:r>
            <a:r>
              <a:rPr lang="de-DE" altLang="de-DE" sz="2000" b="1"/>
              <a:t>-</a:t>
            </a:r>
            <a:r>
              <a:rPr lang="de-DE" altLang="de-DE" sz="2000"/>
              <a:t> Lehrer </a:t>
            </a:r>
            <a:r>
              <a:rPr lang="de-DE" altLang="de-DE" sz="2000" b="1"/>
              <a:t>Seneca </a:t>
            </a:r>
            <a:r>
              <a:rPr lang="de-DE" altLang="de-DE" sz="2000"/>
              <a:t>und</a:t>
            </a:r>
            <a:r>
              <a:rPr lang="de-DE" altLang="de-DE" sz="2000" b="1"/>
              <a:t> Burrus </a:t>
            </a:r>
            <a:r>
              <a:rPr lang="de-DE" altLang="de-DE" sz="2000"/>
              <a:t>führen</a:t>
            </a:r>
            <a:r>
              <a:rPr lang="de-DE" altLang="de-DE" sz="2000" b="1"/>
              <a:t> Regierungsgeschäfte</a:t>
            </a:r>
          </a:p>
          <a:p>
            <a:pPr marL="608013" indent="-608013" algn="l">
              <a:lnSpc>
                <a:spcPct val="120000"/>
              </a:lnSpc>
              <a:spcBef>
                <a:spcPts val="500"/>
              </a:spcBef>
              <a:buClrTx/>
              <a:buSzTx/>
              <a:buFontTx/>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de-DE" altLang="de-DE" sz="2000"/>
              <a:t>	</a:t>
            </a:r>
            <a:r>
              <a:rPr lang="de-DE" altLang="de-DE" sz="2000" b="1"/>
              <a:t>- Agrippina</a:t>
            </a:r>
            <a:r>
              <a:rPr lang="de-DE" altLang="de-DE" sz="2000"/>
              <a:t> nutzt ihre </a:t>
            </a:r>
            <a:r>
              <a:rPr lang="de-DE" altLang="de-DE" sz="2000" b="1"/>
              <a:t>Muttermacht </a:t>
            </a:r>
            <a:r>
              <a:rPr lang="de-DE" altLang="de-DE" sz="2000"/>
              <a:t>für Intrigen</a:t>
            </a:r>
          </a:p>
          <a:p>
            <a:pPr marL="608013" indent="-608013" algn="l">
              <a:lnSpc>
                <a:spcPct val="80000"/>
              </a:lnSpc>
              <a:spcBef>
                <a:spcPts val="500"/>
              </a:spcBef>
              <a:buClrTx/>
              <a:buSzTx/>
              <a:buFontTx/>
              <a:buNone/>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de-DE" altLang="de-DE" sz="2000"/>
          </a:p>
          <a:p>
            <a:pPr marL="608013" indent="-608013" algn="l">
              <a:lnSpc>
                <a:spcPct val="80000"/>
              </a:lnSpc>
              <a:spcBef>
                <a:spcPts val="500"/>
              </a:spcBef>
              <a:buClrTx/>
              <a:buSzTx/>
              <a:buFontTx/>
              <a:buNone/>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de-DE" altLang="de-DE" sz="2000"/>
          </a:p>
          <a:p>
            <a:pPr marL="608013" indent="-608013" algn="l">
              <a:lnSpc>
                <a:spcPct val="80000"/>
              </a:lnSpc>
              <a:spcBef>
                <a:spcPts val="500"/>
              </a:spcBef>
              <a:buClrTx/>
              <a:buSzTx/>
              <a:buFontTx/>
              <a:buNone/>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de-DE" altLang="de-DE" sz="2000"/>
          </a:p>
          <a:p>
            <a:pPr marL="608013" indent="-608013" algn="l">
              <a:lnSpc>
                <a:spcPct val="80000"/>
              </a:lnSpc>
              <a:spcBef>
                <a:spcPts val="500"/>
              </a:spcBef>
              <a:buClrTx/>
              <a:buSzTx/>
              <a:buFontTx/>
              <a:buNone/>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de-DE" altLang="de-DE" sz="2000"/>
          </a:p>
          <a:p>
            <a:pPr marL="608013" indent="-608013" algn="l">
              <a:lnSpc>
                <a:spcPct val="80000"/>
              </a:lnSpc>
              <a:spcBef>
                <a:spcPts val="500"/>
              </a:spcBef>
              <a:buClrTx/>
              <a:buSzTx/>
              <a:buFontTx/>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de-DE" altLang="de-DE" sz="2000"/>
              <a:t>	</a:t>
            </a:r>
          </a:p>
          <a:p>
            <a:pPr marL="608013" indent="-608013" algn="l">
              <a:lnSpc>
                <a:spcPct val="80000"/>
              </a:lnSpc>
              <a:spcBef>
                <a:spcPts val="500"/>
              </a:spcBef>
              <a:buClrTx/>
              <a:buSzTx/>
              <a:buFontTx/>
              <a:buNone/>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de-DE" altLang="de-DE" sz="2000"/>
          </a:p>
          <a:p>
            <a:pPr marL="608013" indent="-608013" algn="l">
              <a:lnSpc>
                <a:spcPct val="120000"/>
              </a:lnSpc>
              <a:spcBef>
                <a:spcPts val="500"/>
              </a:spcBef>
              <a:buClrTx/>
              <a:buSzTx/>
              <a:buFontTx/>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de-DE" altLang="de-DE" sz="2000"/>
              <a:t>	</a:t>
            </a:r>
            <a:r>
              <a:rPr lang="de-DE" altLang="de-DE" sz="2000" b="1"/>
              <a:t>-</a:t>
            </a:r>
            <a:r>
              <a:rPr lang="de-DE" altLang="de-DE" sz="2000"/>
              <a:t> </a:t>
            </a:r>
            <a:r>
              <a:rPr lang="de-DE" altLang="de-DE" sz="2000" b="1"/>
              <a:t>Senat</a:t>
            </a:r>
            <a:r>
              <a:rPr lang="de-DE" altLang="de-DE" sz="2000"/>
              <a:t> ist</a:t>
            </a:r>
            <a:r>
              <a:rPr lang="de-DE" altLang="de-DE" sz="2000" b="1"/>
              <a:t> zufrieden</a:t>
            </a:r>
            <a:r>
              <a:rPr lang="de-DE" altLang="de-DE" sz="2000"/>
              <a:t> – </a:t>
            </a:r>
            <a:r>
              <a:rPr lang="de-DE" altLang="de-DE" sz="2000" b="1"/>
              <a:t>Regierung </a:t>
            </a:r>
            <a:r>
              <a:rPr lang="de-DE" altLang="de-DE" sz="2000"/>
              <a:t>durch</a:t>
            </a:r>
            <a:r>
              <a:rPr lang="de-DE" altLang="de-DE" sz="2000" b="1"/>
              <a:t> Milde</a:t>
            </a:r>
            <a:r>
              <a:rPr lang="de-DE" altLang="de-DE" sz="2000"/>
              <a:t> geprägt</a:t>
            </a:r>
          </a:p>
          <a:p>
            <a:pPr marL="608013" indent="-608013" algn="l">
              <a:lnSpc>
                <a:spcPct val="120000"/>
              </a:lnSpc>
              <a:spcBef>
                <a:spcPts val="500"/>
              </a:spcBef>
              <a:buClrTx/>
              <a:buSzTx/>
              <a:buFontTx/>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de-DE" altLang="de-DE" sz="2000"/>
              <a:t>	</a:t>
            </a:r>
            <a:r>
              <a:rPr lang="de-DE" altLang="de-DE" sz="2000" b="1"/>
              <a:t>-</a:t>
            </a:r>
            <a:r>
              <a:rPr lang="de-DE" altLang="de-DE" sz="2000"/>
              <a:t> Nero ist beim Volk beliebt </a:t>
            </a:r>
            <a:r>
              <a:rPr lang="de-DE" altLang="de-DE" sz="2000">
                <a:latin typeface="Wingdings" charset="2"/>
              </a:rPr>
              <a:t></a:t>
            </a:r>
            <a:r>
              <a:rPr lang="de-DE" altLang="de-DE" sz="2000"/>
              <a:t> </a:t>
            </a:r>
            <a:r>
              <a:rPr lang="de-DE" altLang="de-DE" sz="2000" b="1"/>
              <a:t>Brot und Spiele</a:t>
            </a:r>
          </a:p>
        </p:txBody>
      </p:sp>
      <p:sp>
        <p:nvSpPr>
          <p:cNvPr id="6146" name="Rectangle 2"/>
          <p:cNvSpPr>
            <a:spLocks noGrp="1" noChangeArrowheads="1"/>
          </p:cNvSpPr>
          <p:nvPr>
            <p:ph type="title" idx="1"/>
          </p:nvPr>
        </p:nvSpPr>
        <p:spPr>
          <a:xfrm>
            <a:off x="395288" y="188913"/>
            <a:ext cx="8229600" cy="1143000"/>
          </a:xfrm>
          <a:ln/>
        </p:spPr>
        <p:txBody>
          <a:bodyPr lIns="91440" tIns="45720" rIns="91440" bIns="45720" anchor="ctr"/>
          <a:lstStyle/>
          <a:p>
            <a:pPr marL="0" indent="0" algn="ct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ltLang="de-DE" b="1"/>
              <a:t>Nero</a:t>
            </a:r>
            <a:r>
              <a:rPr lang="de-DE" altLang="de-DE" sz="4800" b="1"/>
              <a:t> </a:t>
            </a:r>
            <a:r>
              <a:rPr lang="de-DE" altLang="de-DE" b="1"/>
              <a:t>als Kaiser</a:t>
            </a:r>
          </a:p>
        </p:txBody>
      </p:sp>
      <p:sp>
        <p:nvSpPr>
          <p:cNvPr id="6147" name="Rectangle 3"/>
          <p:cNvSpPr>
            <a:spLocks noChangeArrowheads="1"/>
          </p:cNvSpPr>
          <p:nvPr/>
        </p:nvSpPr>
        <p:spPr bwMode="auto">
          <a:xfrm>
            <a:off x="900113" y="2852738"/>
            <a:ext cx="446405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9pPr>
          </a:lstStyle>
          <a:p>
            <a:endParaRPr lang="de-DE" altLang="de-DE"/>
          </a:p>
          <a:p>
            <a:pPr>
              <a:buFont typeface="Arial" charset="0"/>
              <a:buNone/>
            </a:pPr>
            <a:endParaRPr lang="de-DE" altLang="de-DE"/>
          </a:p>
        </p:txBody>
      </p:sp>
      <p:sp>
        <p:nvSpPr>
          <p:cNvPr id="6148" name="Line 4"/>
          <p:cNvSpPr>
            <a:spLocks noChangeShapeType="1"/>
          </p:cNvSpPr>
          <p:nvPr/>
        </p:nvSpPr>
        <p:spPr bwMode="auto">
          <a:xfrm>
            <a:off x="0" y="1341438"/>
            <a:ext cx="9144000" cy="1587"/>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3500438"/>
            <a:ext cx="3683000" cy="1809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body"/>
          </p:nvPr>
        </p:nvSpPr>
        <p:spPr>
          <a:xfrm>
            <a:off x="0" y="1412875"/>
            <a:ext cx="9144000" cy="4967288"/>
          </a:xfrm>
          <a:ln/>
        </p:spPr>
        <p:txBody>
          <a:bodyPr anchor="t"/>
          <a:lstStyle/>
          <a:p>
            <a:pPr marL="608013" indent="-608013" algn="l">
              <a:lnSpc>
                <a:spcPct val="80000"/>
              </a:lnSpc>
              <a:spcBef>
                <a:spcPts val="600"/>
              </a:spcBef>
              <a:buFont typeface="Times New Roman" pitchFamily="16" charset="0"/>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pPr>
            <a:r>
              <a:rPr lang="de-DE" altLang="de-DE" sz="2400" b="1"/>
              <a:t>Abwendung von Mutter Agrippina </a:t>
            </a:r>
            <a:r>
              <a:rPr lang="de-DE" altLang="de-DE" sz="2400" b="1">
                <a:latin typeface="Wingdings" charset="2"/>
              </a:rPr>
              <a:t></a:t>
            </a:r>
            <a:r>
              <a:rPr lang="de-DE" altLang="de-DE" sz="2400" b="1"/>
              <a:t> Tyrann + Künstler</a:t>
            </a:r>
          </a:p>
          <a:p>
            <a:pPr marL="608013" indent="-608013" algn="l">
              <a:lnSpc>
                <a:spcPct val="80000"/>
              </a:lnSpc>
              <a:spcBef>
                <a:spcPts val="600"/>
              </a:spcBef>
              <a:buClrTx/>
              <a:buSzTx/>
              <a:buFontTx/>
              <a:buNone/>
              <a:tabLst>
                <a:tab pos="1177925" algn="l"/>
                <a:tab pos="2092325" algn="l"/>
                <a:tab pos="3006725" algn="l"/>
                <a:tab pos="3921125" algn="l"/>
                <a:tab pos="4835525" algn="l"/>
                <a:tab pos="5749925" algn="l"/>
                <a:tab pos="6664325" algn="l"/>
                <a:tab pos="7578725" algn="l"/>
                <a:tab pos="8493125" algn="l"/>
                <a:tab pos="9407525" algn="l"/>
                <a:tab pos="10321925" algn="l"/>
              </a:tabLst>
            </a:pPr>
            <a:endParaRPr lang="de-DE" altLang="de-DE" sz="2400" b="1"/>
          </a:p>
          <a:p>
            <a:pPr marL="608013" indent="-608013" algn="l">
              <a:lnSpc>
                <a:spcPct val="120000"/>
              </a:lnSpc>
              <a:spcBef>
                <a:spcPts val="500"/>
              </a:spcBef>
              <a:buClrTx/>
              <a:buSzTx/>
              <a:buFontTx/>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de-DE" altLang="de-DE" sz="2000"/>
              <a:t>	</a:t>
            </a:r>
            <a:r>
              <a:rPr lang="de-DE" altLang="de-DE" sz="2000" b="1"/>
              <a:t>- Einfluss</a:t>
            </a:r>
            <a:r>
              <a:rPr lang="de-DE" altLang="de-DE" sz="2000"/>
              <a:t> </a:t>
            </a:r>
            <a:r>
              <a:rPr lang="de-DE" altLang="de-DE" sz="2000" b="1"/>
              <a:t>übermächtiger Mutter schadet Nero</a:t>
            </a:r>
          </a:p>
          <a:p>
            <a:pPr marL="608013" indent="-608013" algn="l">
              <a:lnSpc>
                <a:spcPct val="120000"/>
              </a:lnSpc>
              <a:spcBef>
                <a:spcPts val="500"/>
              </a:spcBef>
              <a:buClrTx/>
              <a:buSzTx/>
              <a:buFontTx/>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de-DE" altLang="de-DE" sz="2000" b="1"/>
              <a:t>	</a:t>
            </a:r>
            <a:r>
              <a:rPr lang="de-DE" altLang="de-DE" sz="2000">
                <a:latin typeface="Wingdings" charset="2"/>
              </a:rPr>
              <a:t></a:t>
            </a:r>
            <a:r>
              <a:rPr lang="de-DE" altLang="de-DE" sz="2000"/>
              <a:t> Agrippina wird aus Palast verbannt</a:t>
            </a:r>
            <a:r>
              <a:rPr lang="de-DE" altLang="de-DE" sz="2000" b="1"/>
              <a:t> </a:t>
            </a:r>
          </a:p>
          <a:p>
            <a:pPr marL="608013" indent="-608013" algn="l">
              <a:lnSpc>
                <a:spcPct val="120000"/>
              </a:lnSpc>
              <a:spcBef>
                <a:spcPts val="500"/>
              </a:spcBef>
              <a:buClrTx/>
              <a:buSzTx/>
              <a:buFontTx/>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de-DE" altLang="de-DE" sz="2000" b="1"/>
              <a:t>	</a:t>
            </a:r>
            <a:r>
              <a:rPr lang="de-DE" altLang="de-DE" sz="2000" b="1">
                <a:latin typeface="Wingdings" charset="2"/>
              </a:rPr>
              <a:t></a:t>
            </a:r>
            <a:r>
              <a:rPr lang="de-DE" altLang="de-DE" sz="2000" b="1"/>
              <a:t> </a:t>
            </a:r>
            <a:r>
              <a:rPr lang="de-DE" altLang="de-DE" sz="2000"/>
              <a:t>Nero lässt seine</a:t>
            </a:r>
            <a:r>
              <a:rPr lang="de-DE" altLang="de-DE" sz="2000" b="1"/>
              <a:t> Mutter ermorden</a:t>
            </a:r>
          </a:p>
          <a:p>
            <a:pPr marL="608013" indent="-608013" algn="l">
              <a:lnSpc>
                <a:spcPct val="120000"/>
              </a:lnSpc>
              <a:spcBef>
                <a:spcPts val="500"/>
              </a:spcBef>
              <a:buClrTx/>
              <a:buSzTx/>
              <a:buFontTx/>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de-DE" altLang="de-DE" sz="2000" b="1"/>
              <a:t>	- </a:t>
            </a:r>
            <a:r>
              <a:rPr lang="de-DE" altLang="de-DE" sz="2000"/>
              <a:t>Nero verbannt seine Frau</a:t>
            </a:r>
            <a:r>
              <a:rPr lang="de-DE" altLang="de-DE" sz="2000" b="1"/>
              <a:t> Oktavia </a:t>
            </a:r>
            <a:r>
              <a:rPr lang="de-DE" altLang="de-DE" sz="2000"/>
              <a:t>und lässt sie</a:t>
            </a:r>
            <a:r>
              <a:rPr lang="de-DE" altLang="de-DE" sz="2000" b="1"/>
              <a:t> ermorden</a:t>
            </a:r>
          </a:p>
          <a:p>
            <a:pPr marL="608013" indent="-608013" algn="l">
              <a:lnSpc>
                <a:spcPct val="120000"/>
              </a:lnSpc>
              <a:spcBef>
                <a:spcPts val="500"/>
              </a:spcBef>
              <a:buClrTx/>
              <a:buSzTx/>
              <a:buFontTx/>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de-DE" altLang="de-DE" sz="2000" b="1"/>
              <a:t>	- </a:t>
            </a:r>
            <a:r>
              <a:rPr lang="de-DE" altLang="de-DE" sz="2000"/>
              <a:t>Einfluss von Senecca und Burrus wird geringer</a:t>
            </a:r>
          </a:p>
          <a:p>
            <a:pPr marL="608013" indent="-608013" algn="l">
              <a:lnSpc>
                <a:spcPct val="120000"/>
              </a:lnSpc>
              <a:spcBef>
                <a:spcPts val="500"/>
              </a:spcBef>
              <a:buClrTx/>
              <a:buSzTx/>
              <a:buFontTx/>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de-DE" altLang="de-DE" sz="2000" b="1"/>
              <a:t>	- </a:t>
            </a:r>
            <a:r>
              <a:rPr lang="de-DE" altLang="de-DE" sz="2000"/>
              <a:t>Nachfolger Tigelinius hat zweifelhaften Ruf</a:t>
            </a:r>
          </a:p>
          <a:p>
            <a:pPr marL="608013" indent="-608013" algn="l">
              <a:lnSpc>
                <a:spcPct val="120000"/>
              </a:lnSpc>
              <a:spcBef>
                <a:spcPts val="500"/>
              </a:spcBef>
              <a:buClrTx/>
              <a:buSzTx/>
              <a:buFontTx/>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de-DE" altLang="de-DE" sz="2000" b="1"/>
              <a:t>	</a:t>
            </a:r>
            <a:r>
              <a:rPr lang="de-DE" altLang="de-DE" sz="2000" b="1">
                <a:latin typeface="Wingdings" charset="2"/>
              </a:rPr>
              <a:t></a:t>
            </a:r>
            <a:r>
              <a:rPr lang="de-DE" altLang="de-DE" sz="2000" b="1"/>
              <a:t> Selbstherrschaft Neros </a:t>
            </a:r>
            <a:r>
              <a:rPr lang="de-DE" altLang="de-DE" sz="2000"/>
              <a:t>wird stärker</a:t>
            </a:r>
          </a:p>
          <a:p>
            <a:pPr marL="608013" indent="-608013" algn="l">
              <a:lnSpc>
                <a:spcPct val="120000"/>
              </a:lnSpc>
              <a:spcBef>
                <a:spcPts val="500"/>
              </a:spcBef>
              <a:buClrTx/>
              <a:buSzTx/>
              <a:buFontTx/>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de-DE" altLang="de-DE" sz="2000" b="1"/>
              <a:t>         </a:t>
            </a:r>
            <a:r>
              <a:rPr lang="de-DE" altLang="de-DE" sz="2000" b="1">
                <a:latin typeface="Wingdings" charset="2"/>
              </a:rPr>
              <a:t></a:t>
            </a:r>
            <a:r>
              <a:rPr lang="de-DE" altLang="de-DE" sz="2000" b="1"/>
              <a:t> Verhältnis </a:t>
            </a:r>
            <a:r>
              <a:rPr lang="de-DE" altLang="de-DE" sz="2000"/>
              <a:t>zum </a:t>
            </a:r>
            <a:r>
              <a:rPr lang="de-DE" altLang="de-DE" sz="2000" b="1"/>
              <a:t>Senat verschlechtert </a:t>
            </a:r>
            <a:r>
              <a:rPr lang="de-DE" altLang="de-DE" sz="2000"/>
              <a:t>sich</a:t>
            </a:r>
          </a:p>
          <a:p>
            <a:pPr marL="608013" indent="-608013" algn="l">
              <a:lnSpc>
                <a:spcPct val="120000"/>
              </a:lnSpc>
              <a:spcBef>
                <a:spcPts val="500"/>
              </a:spcBef>
              <a:buClrTx/>
              <a:buSzTx/>
              <a:buFontTx/>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de-DE" altLang="de-DE" sz="2000"/>
              <a:t>	</a:t>
            </a:r>
            <a:r>
              <a:rPr lang="de-DE" altLang="de-DE" sz="2000" b="1"/>
              <a:t>- Nero widmet </a:t>
            </a:r>
            <a:r>
              <a:rPr lang="de-DE" altLang="de-DE" sz="2000"/>
              <a:t>sich immer mehr</a:t>
            </a:r>
            <a:r>
              <a:rPr lang="de-DE" altLang="de-DE" sz="2000" b="1"/>
              <a:t> Kunst und Wagenrennen</a:t>
            </a:r>
          </a:p>
          <a:p>
            <a:pPr marL="608013" indent="-608013" algn="l">
              <a:lnSpc>
                <a:spcPct val="80000"/>
              </a:lnSpc>
              <a:spcBef>
                <a:spcPts val="500"/>
              </a:spcBef>
              <a:buClrTx/>
              <a:buSzTx/>
              <a:buFontTx/>
              <a:buNone/>
              <a:tabLst>
                <a:tab pos="1177925" algn="l"/>
                <a:tab pos="2092325" algn="l"/>
                <a:tab pos="3006725" algn="l"/>
                <a:tab pos="3921125" algn="l"/>
                <a:tab pos="4835525" algn="l"/>
                <a:tab pos="5749925" algn="l"/>
                <a:tab pos="6664325" algn="l"/>
                <a:tab pos="7578725" algn="l"/>
                <a:tab pos="8493125" algn="l"/>
                <a:tab pos="9407525" algn="l"/>
                <a:tab pos="10321925" algn="l"/>
              </a:tabLst>
            </a:pPr>
            <a:r>
              <a:rPr lang="de-DE" altLang="de-DE" sz="2000"/>
              <a:t>	</a:t>
            </a:r>
          </a:p>
        </p:txBody>
      </p:sp>
      <p:sp>
        <p:nvSpPr>
          <p:cNvPr id="7170" name="Rectangle 2"/>
          <p:cNvSpPr>
            <a:spLocks noGrp="1" noChangeArrowheads="1"/>
          </p:cNvSpPr>
          <p:nvPr>
            <p:ph type="title" idx="1"/>
          </p:nvPr>
        </p:nvSpPr>
        <p:spPr>
          <a:xfrm>
            <a:off x="395288" y="188913"/>
            <a:ext cx="8229600" cy="1143000"/>
          </a:xfrm>
          <a:ln/>
        </p:spPr>
        <p:txBody>
          <a:bodyPr lIns="91440" tIns="45720" rIns="91440" bIns="45720" anchor="ctr"/>
          <a:lstStyle/>
          <a:p>
            <a:pPr marL="0" indent="0" algn="ct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ltLang="de-DE" b="1"/>
              <a:t>Nero</a:t>
            </a:r>
            <a:r>
              <a:rPr lang="de-DE" altLang="de-DE" sz="4800" b="1"/>
              <a:t> </a:t>
            </a:r>
            <a:r>
              <a:rPr lang="de-DE" altLang="de-DE" b="1"/>
              <a:t>als Kaiser</a:t>
            </a:r>
          </a:p>
        </p:txBody>
      </p:sp>
      <p:sp>
        <p:nvSpPr>
          <p:cNvPr id="7171" name="Rectangle 3"/>
          <p:cNvSpPr>
            <a:spLocks noChangeArrowheads="1"/>
          </p:cNvSpPr>
          <p:nvPr/>
        </p:nvSpPr>
        <p:spPr bwMode="auto">
          <a:xfrm>
            <a:off x="900113" y="2852738"/>
            <a:ext cx="446405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9pPr>
          </a:lstStyle>
          <a:p>
            <a:endParaRPr lang="de-DE" altLang="de-DE"/>
          </a:p>
          <a:p>
            <a:pPr>
              <a:buFont typeface="Arial" charset="0"/>
              <a:buNone/>
            </a:pPr>
            <a:endParaRPr lang="de-DE" altLang="de-DE"/>
          </a:p>
        </p:txBody>
      </p:sp>
      <p:sp>
        <p:nvSpPr>
          <p:cNvPr id="7172" name="Line 4"/>
          <p:cNvSpPr>
            <a:spLocks noChangeShapeType="1"/>
          </p:cNvSpPr>
          <p:nvPr/>
        </p:nvSpPr>
        <p:spPr bwMode="auto">
          <a:xfrm>
            <a:off x="0" y="1341438"/>
            <a:ext cx="9144000" cy="1587"/>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body"/>
          </p:nvPr>
        </p:nvSpPr>
        <p:spPr>
          <a:xfrm>
            <a:off x="0" y="1412875"/>
            <a:ext cx="9144000" cy="4967288"/>
          </a:xfrm>
          <a:ln/>
        </p:spPr>
        <p:txBody>
          <a:bodyPr anchor="t"/>
          <a:lstStyle/>
          <a:p>
            <a:pPr marL="342900" indent="-342900" algn="l">
              <a:lnSpc>
                <a:spcPct val="80000"/>
              </a:lnSpc>
              <a:spcBef>
                <a:spcPts val="500"/>
              </a:spcBef>
              <a:tabLst>
                <a:tab pos="1179513" algn="l"/>
                <a:tab pos="2093913" algn="l"/>
                <a:tab pos="3008313" algn="l"/>
                <a:tab pos="3922713" algn="l"/>
                <a:tab pos="4837113" algn="l"/>
                <a:tab pos="5751513" algn="l"/>
                <a:tab pos="6665913" algn="l"/>
                <a:tab pos="7580313" algn="l"/>
                <a:tab pos="8494713" algn="l"/>
                <a:tab pos="9409113" algn="l"/>
                <a:tab pos="10323513" algn="l"/>
              </a:tabLst>
            </a:pPr>
            <a:endParaRPr lang="de-DE" altLang="de-DE" sz="2000"/>
          </a:p>
          <a:p>
            <a:pPr marL="342900" indent="-342900" algn="l">
              <a:lnSpc>
                <a:spcPct val="80000"/>
              </a:lnSpc>
              <a:spcBef>
                <a:spcPts val="500"/>
              </a:spcBef>
              <a:tabLst>
                <a:tab pos="1179513" algn="l"/>
                <a:tab pos="2093913" algn="l"/>
                <a:tab pos="3008313" algn="l"/>
                <a:tab pos="3922713" algn="l"/>
                <a:tab pos="4837113" algn="l"/>
                <a:tab pos="5751513" algn="l"/>
                <a:tab pos="6665913" algn="l"/>
                <a:tab pos="7580313" algn="l"/>
                <a:tab pos="8494713" algn="l"/>
                <a:tab pos="9409113" algn="l"/>
                <a:tab pos="10323513" algn="l"/>
              </a:tabLst>
            </a:pPr>
            <a:r>
              <a:rPr lang="de-DE" altLang="de-DE" sz="2000"/>
              <a:t>	</a:t>
            </a:r>
          </a:p>
        </p:txBody>
      </p:sp>
      <p:sp>
        <p:nvSpPr>
          <p:cNvPr id="8194" name="Rectangle 2"/>
          <p:cNvSpPr>
            <a:spLocks noGrp="1" noChangeArrowheads="1"/>
          </p:cNvSpPr>
          <p:nvPr>
            <p:ph type="title" idx="1"/>
          </p:nvPr>
        </p:nvSpPr>
        <p:spPr>
          <a:xfrm>
            <a:off x="395288" y="188913"/>
            <a:ext cx="8229600" cy="1143000"/>
          </a:xfrm>
          <a:ln/>
        </p:spPr>
        <p:txBody>
          <a:bodyPr lIns="91440" tIns="45720" rIns="91440" bIns="45720" anchor="ctr"/>
          <a:lstStyle/>
          <a:p>
            <a:pPr marL="0" indent="0" algn="ct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ltLang="de-DE" b="1"/>
              <a:t>Nero</a:t>
            </a:r>
            <a:r>
              <a:rPr lang="de-DE" altLang="de-DE" sz="4800" b="1"/>
              <a:t> </a:t>
            </a:r>
            <a:r>
              <a:rPr lang="de-DE" altLang="de-DE" b="1"/>
              <a:t>als Künstler</a:t>
            </a:r>
          </a:p>
        </p:txBody>
      </p:sp>
      <p:sp>
        <p:nvSpPr>
          <p:cNvPr id="8195" name="Rectangle 3"/>
          <p:cNvSpPr>
            <a:spLocks noChangeArrowheads="1"/>
          </p:cNvSpPr>
          <p:nvPr/>
        </p:nvSpPr>
        <p:spPr bwMode="auto">
          <a:xfrm>
            <a:off x="900113" y="2852738"/>
            <a:ext cx="446405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9pPr>
          </a:lstStyle>
          <a:p>
            <a:endParaRPr lang="de-DE" altLang="de-DE"/>
          </a:p>
          <a:p>
            <a:pPr>
              <a:buFont typeface="Arial" charset="0"/>
              <a:buNone/>
            </a:pPr>
            <a:endParaRPr lang="de-DE" altLang="de-DE"/>
          </a:p>
        </p:txBody>
      </p:sp>
      <p:sp>
        <p:nvSpPr>
          <p:cNvPr id="8196" name="Line 4"/>
          <p:cNvSpPr>
            <a:spLocks noChangeShapeType="1"/>
          </p:cNvSpPr>
          <p:nvPr/>
        </p:nvSpPr>
        <p:spPr bwMode="auto">
          <a:xfrm>
            <a:off x="0" y="1341438"/>
            <a:ext cx="9144000" cy="1587"/>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8197" name="Text Box 5"/>
          <p:cNvSpPr txBox="1">
            <a:spLocks noChangeArrowheads="1"/>
          </p:cNvSpPr>
          <p:nvPr/>
        </p:nvSpPr>
        <p:spPr bwMode="auto">
          <a:xfrm>
            <a:off x="257175" y="1543050"/>
            <a:ext cx="7729538" cy="600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9pPr>
          </a:lstStyle>
          <a:p>
            <a:pPr>
              <a:lnSpc>
                <a:spcPct val="80000"/>
              </a:lnSpc>
            </a:pPr>
            <a:r>
              <a:rPr lang="de-DE" altLang="de-DE" sz="2400" b="1"/>
              <a:t>Bei Nero brechen alle Dämme </a:t>
            </a:r>
            <a:r>
              <a:rPr lang="de-DE" altLang="de-DE" sz="2400" b="1">
                <a:latin typeface="Wingdings" charset="2"/>
              </a:rPr>
              <a:t></a:t>
            </a:r>
            <a:r>
              <a:rPr lang="de-DE" altLang="de-DE" sz="2400" b="1"/>
              <a:t> Realitätsverlust</a:t>
            </a:r>
          </a:p>
          <a:p>
            <a:pPr>
              <a:lnSpc>
                <a:spcPct val="80000"/>
              </a:lnSpc>
            </a:pPr>
            <a:endParaRPr lang="de-DE" altLang="de-DE"/>
          </a:p>
          <a:p>
            <a:r>
              <a:rPr lang="de-DE" altLang="de-DE"/>
              <a:t>- gab sich mehr und mehr Ausschweifungen hin</a:t>
            </a:r>
          </a:p>
          <a:p>
            <a:pPr>
              <a:buFont typeface="Arial" charset="0"/>
              <a:buChar char="-"/>
            </a:pPr>
            <a:r>
              <a:rPr lang="de-DE" altLang="de-DE"/>
              <a:t> trat als Sänger und Künstler öffentlich auf</a:t>
            </a:r>
          </a:p>
          <a:p>
            <a:pPr>
              <a:buFont typeface="Arial" charset="0"/>
              <a:buChar char="-"/>
            </a:pPr>
            <a:r>
              <a:rPr lang="de-DE" altLang="de-DE"/>
              <a:t> trat als Wagenlenker auf</a:t>
            </a:r>
          </a:p>
          <a:p>
            <a:pPr>
              <a:lnSpc>
                <a:spcPct val="160000"/>
              </a:lnSpc>
              <a:buFont typeface="Wingdings" charset="2"/>
              <a:buChar char=""/>
            </a:pPr>
            <a:r>
              <a:rPr lang="de-DE" altLang="de-DE" b="1"/>
              <a:t> Belustigung des Volkes</a:t>
            </a:r>
          </a:p>
          <a:p>
            <a:pPr>
              <a:lnSpc>
                <a:spcPct val="120000"/>
              </a:lnSpc>
              <a:buClrTx/>
              <a:buSzTx/>
              <a:buFontTx/>
              <a:buNone/>
            </a:pPr>
            <a:r>
              <a:rPr lang="de-DE" altLang="de-DE"/>
              <a:t>aber</a:t>
            </a:r>
          </a:p>
          <a:p>
            <a:pPr>
              <a:lnSpc>
                <a:spcPct val="120000"/>
              </a:lnSpc>
              <a:buClrTx/>
              <a:buSzTx/>
              <a:buFontTx/>
              <a:buNone/>
            </a:pPr>
            <a:endParaRPr lang="de-DE" altLang="de-DE"/>
          </a:p>
          <a:p>
            <a:pPr>
              <a:lnSpc>
                <a:spcPct val="70000"/>
              </a:lnSpc>
              <a:buFont typeface="Wingdings" charset="2"/>
              <a:buChar char=""/>
            </a:pPr>
            <a:r>
              <a:rPr lang="de-DE" altLang="de-DE" b="1"/>
              <a:t> Missfallen des Senats und Adels</a:t>
            </a:r>
            <a:r>
              <a:rPr lang="de-DE" altLang="de-DE"/>
              <a:t>, da</a:t>
            </a:r>
          </a:p>
          <a:p>
            <a:pPr>
              <a:lnSpc>
                <a:spcPct val="70000"/>
              </a:lnSpc>
              <a:buClrTx/>
              <a:buSzTx/>
              <a:buFontTx/>
              <a:buNone/>
            </a:pPr>
            <a:endParaRPr lang="de-DE" altLang="de-DE"/>
          </a:p>
          <a:p>
            <a:pPr>
              <a:lnSpc>
                <a:spcPct val="70000"/>
              </a:lnSpc>
              <a:buFont typeface="Arial" charset="0"/>
              <a:buChar char="-"/>
            </a:pPr>
            <a:r>
              <a:rPr lang="de-DE" altLang="de-DE" sz="1600"/>
              <a:t> </a:t>
            </a:r>
            <a:r>
              <a:rPr lang="de-DE" altLang="de-DE"/>
              <a:t>es lächerlich und befremdlich wirkte, </a:t>
            </a:r>
          </a:p>
          <a:p>
            <a:pPr>
              <a:buClrTx/>
              <a:buSzTx/>
              <a:buFontTx/>
              <a:buNone/>
            </a:pPr>
            <a:r>
              <a:rPr lang="de-DE" altLang="de-DE"/>
              <a:t>      wenn ein Staatsoberhaupt geschminkt und kostümiert auftrat,</a:t>
            </a:r>
          </a:p>
          <a:p>
            <a:pPr>
              <a:lnSpc>
                <a:spcPct val="120000"/>
              </a:lnSpc>
              <a:buFont typeface="Arial" charset="0"/>
              <a:buChar char="-"/>
            </a:pPr>
            <a:r>
              <a:rPr lang="de-DE" altLang="de-DE"/>
              <a:t> Nero gegen die Regeln der Aristrokratie verstieß</a:t>
            </a:r>
          </a:p>
          <a:p>
            <a:pPr>
              <a:lnSpc>
                <a:spcPct val="120000"/>
              </a:lnSpc>
              <a:buFont typeface="Arial" charset="0"/>
              <a:buChar char="-"/>
            </a:pPr>
            <a:r>
              <a:rPr lang="de-DE" altLang="de-DE"/>
              <a:t> Aufgabe des Kaisers sei es, für das Wohlergehen des Staates zu sorgen </a:t>
            </a:r>
          </a:p>
          <a:p>
            <a:pPr>
              <a:lnSpc>
                <a:spcPct val="120000"/>
              </a:lnSpc>
              <a:buFont typeface="Arial" charset="0"/>
              <a:buNone/>
            </a:pPr>
            <a:endParaRPr lang="de-DE" altLang="de-DE"/>
          </a:p>
          <a:p>
            <a:pPr>
              <a:lnSpc>
                <a:spcPct val="120000"/>
              </a:lnSpc>
              <a:buClrTx/>
              <a:buSzTx/>
              <a:buFontTx/>
              <a:buNone/>
            </a:pPr>
            <a:r>
              <a:rPr lang="de-DE" altLang="de-DE" b="1"/>
              <a:t>Nero aber fand seine Berufung im Künstlertum</a:t>
            </a:r>
            <a:r>
              <a:rPr lang="de-DE" altLang="de-DE"/>
              <a:t> </a:t>
            </a:r>
          </a:p>
          <a:p>
            <a:pPr>
              <a:lnSpc>
                <a:spcPct val="120000"/>
              </a:lnSpc>
              <a:buClrTx/>
              <a:buSzTx/>
              <a:buFontTx/>
              <a:buNone/>
            </a:pPr>
            <a:r>
              <a:rPr lang="de-DE" altLang="de-DE"/>
              <a:t>und zeigte sich sehr </a:t>
            </a:r>
            <a:r>
              <a:rPr lang="de-DE" altLang="de-DE" b="1"/>
              <a:t>empfindlich gegenüber jeder Kritik</a:t>
            </a:r>
            <a:r>
              <a:rPr lang="de-DE" altLang="de-DE"/>
              <a:t>. </a:t>
            </a:r>
          </a:p>
          <a:p>
            <a:pPr>
              <a:lnSpc>
                <a:spcPct val="120000"/>
              </a:lnSpc>
              <a:buFont typeface="Arial" charset="0"/>
              <a:buNone/>
            </a:pPr>
            <a:endParaRPr lang="de-DE" altLang="de-DE"/>
          </a:p>
          <a:p>
            <a:pPr>
              <a:lnSpc>
                <a:spcPct val="120000"/>
              </a:lnSpc>
              <a:buFont typeface="Arial" charset="0"/>
              <a:buNone/>
            </a:pPr>
            <a:endParaRPr lang="de-DE" altLang="de-DE"/>
          </a:p>
          <a:p>
            <a:pPr>
              <a:lnSpc>
                <a:spcPct val="120000"/>
              </a:lnSpc>
              <a:buFont typeface="Arial" charset="0"/>
              <a:buNone/>
            </a:pPr>
            <a:endParaRPr lang="de-DE" altLang="de-DE"/>
          </a:p>
        </p:txBody>
      </p:sp>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565400"/>
            <a:ext cx="4427537" cy="199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body"/>
          </p:nvPr>
        </p:nvSpPr>
        <p:spPr>
          <a:xfrm>
            <a:off x="457200" y="1600200"/>
            <a:ext cx="8229600" cy="4525963"/>
          </a:xfrm>
          <a:ln/>
        </p:spPr>
        <p:txBody>
          <a:bodyPr anchor="t"/>
          <a:lstStyle/>
          <a:p>
            <a:pPr marL="341313" indent="-341313" algn="l">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de-DE" altLang="de-DE" sz="2000"/>
          </a:p>
          <a:p>
            <a:pPr marL="341313" indent="-341313" algn="l">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de-DE" altLang="de-DE" sz="2000"/>
          </a:p>
          <a:p>
            <a:pPr marL="341313" indent="-341313" algn="l">
              <a:spcBef>
                <a:spcPts val="500"/>
              </a:spcBef>
              <a:buFont typeface="Arial" charset="0"/>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de-DE" altLang="de-DE" sz="2000"/>
          </a:p>
        </p:txBody>
      </p:sp>
      <p:sp>
        <p:nvSpPr>
          <p:cNvPr id="9218" name="Rectangle 2"/>
          <p:cNvSpPr>
            <a:spLocks noChangeArrowheads="1"/>
          </p:cNvSpPr>
          <p:nvPr/>
        </p:nvSpPr>
        <p:spPr bwMode="auto">
          <a:xfrm>
            <a:off x="179388" y="1484313"/>
            <a:ext cx="5400675" cy="2533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9pPr>
          </a:lstStyle>
          <a:p>
            <a:r>
              <a:rPr lang="de-DE" altLang="de-DE" sz="2000" b="1"/>
              <a:t>Brand von Rom		</a:t>
            </a:r>
            <a:r>
              <a:rPr lang="de-DE" altLang="de-DE" sz="2000"/>
              <a:t>	     </a:t>
            </a:r>
            <a:r>
              <a:rPr lang="de-DE" altLang="de-DE" sz="2000">
                <a:latin typeface="Wingdings" charset="2"/>
              </a:rPr>
              <a:t></a:t>
            </a:r>
          </a:p>
          <a:p>
            <a:r>
              <a:rPr lang="de-DE" altLang="de-DE" sz="2000"/>
              <a:t>- brach in der </a:t>
            </a:r>
            <a:r>
              <a:rPr lang="de-DE" altLang="de-DE" sz="2000" b="1"/>
              <a:t>Nacht von 18. und 19. Juli 63</a:t>
            </a:r>
            <a:r>
              <a:rPr lang="de-DE" altLang="de-DE" sz="2000"/>
              <a:t> </a:t>
            </a:r>
          </a:p>
          <a:p>
            <a:r>
              <a:rPr lang="de-DE" altLang="de-DE" sz="2000"/>
              <a:t>  in der </a:t>
            </a:r>
            <a:r>
              <a:rPr lang="de-DE" altLang="de-DE" sz="2000" b="1"/>
              <a:t>Nähe</a:t>
            </a:r>
            <a:r>
              <a:rPr lang="de-DE" altLang="de-DE" sz="2000"/>
              <a:t> des </a:t>
            </a:r>
            <a:r>
              <a:rPr lang="de-DE" altLang="de-DE" sz="2000" b="1"/>
              <a:t>Circus Maximus</a:t>
            </a:r>
            <a:r>
              <a:rPr lang="de-DE" altLang="de-DE" sz="2000"/>
              <a:t> aus</a:t>
            </a:r>
          </a:p>
          <a:p>
            <a:pPr>
              <a:buFont typeface="Arial" charset="0"/>
              <a:buChar char="-"/>
            </a:pPr>
            <a:r>
              <a:rPr lang="de-DE" altLang="de-DE" sz="2000"/>
              <a:t> </a:t>
            </a:r>
            <a:r>
              <a:rPr lang="de-DE" altLang="de-DE" sz="2000" b="1"/>
              <a:t>Großteil von Rom </a:t>
            </a:r>
            <a:r>
              <a:rPr lang="de-DE" altLang="de-DE" sz="2000"/>
              <a:t>wurde</a:t>
            </a:r>
            <a:r>
              <a:rPr lang="de-DE" altLang="de-DE" sz="2000" b="1"/>
              <a:t> zerstört</a:t>
            </a:r>
          </a:p>
          <a:p>
            <a:pPr>
              <a:buFont typeface="Arial" charset="0"/>
              <a:buChar char="-"/>
            </a:pPr>
            <a:r>
              <a:rPr lang="de-DE" altLang="de-DE" sz="2000"/>
              <a:t> Nero war zur Zeit des Ausbruches in</a:t>
            </a:r>
          </a:p>
          <a:p>
            <a:pPr>
              <a:buClrTx/>
              <a:buSzTx/>
              <a:buFontTx/>
              <a:buNone/>
            </a:pPr>
            <a:r>
              <a:rPr lang="de-DE" altLang="de-DE" sz="2000"/>
              <a:t>  Antium</a:t>
            </a:r>
          </a:p>
          <a:p>
            <a:pPr>
              <a:buFont typeface="Arial" charset="0"/>
              <a:buChar char="-"/>
            </a:pPr>
            <a:r>
              <a:rPr lang="de-DE" altLang="de-DE" sz="2000"/>
              <a:t> Nero wird als </a:t>
            </a:r>
            <a:r>
              <a:rPr lang="de-DE" altLang="de-DE" sz="2000" b="1"/>
              <a:t>Brandstifter</a:t>
            </a:r>
            <a:r>
              <a:rPr lang="de-DE" altLang="de-DE" sz="2000"/>
              <a:t> vom Volk </a:t>
            </a:r>
          </a:p>
          <a:p>
            <a:pPr>
              <a:buClrTx/>
              <a:buSzTx/>
              <a:buFontTx/>
              <a:buNone/>
            </a:pPr>
            <a:r>
              <a:rPr lang="de-DE" altLang="de-DE" sz="2000"/>
              <a:t>  </a:t>
            </a:r>
            <a:r>
              <a:rPr lang="de-DE" altLang="de-DE" sz="2000" b="1"/>
              <a:t>beschuldigt</a:t>
            </a:r>
          </a:p>
        </p:txBody>
      </p:sp>
      <p:sp>
        <p:nvSpPr>
          <p:cNvPr id="9219" name="Rectangle 3"/>
          <p:cNvSpPr>
            <a:spLocks noChangeArrowheads="1"/>
          </p:cNvSpPr>
          <p:nvPr/>
        </p:nvSpPr>
        <p:spPr bwMode="auto">
          <a:xfrm>
            <a:off x="4859338" y="3644900"/>
            <a:ext cx="4284662" cy="314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1pPr>
            <a:lvl2pPr>
              <a:tabLst>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2pPr>
            <a:lvl3pPr>
              <a:tabLst>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3pPr>
            <a:lvl4pPr>
              <a:tabLst>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4pPr>
            <a:lvl5pPr>
              <a:tabLst>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9pPr>
          </a:lstStyle>
          <a:p>
            <a:r>
              <a:rPr lang="de-DE" altLang="de-DE" sz="2000" b="1"/>
              <a:t>			   Christenverfolgung</a:t>
            </a:r>
          </a:p>
          <a:p>
            <a:pPr>
              <a:buFont typeface="Wingdings" charset="2"/>
              <a:buNone/>
            </a:pPr>
            <a:r>
              <a:rPr lang="de-DE" altLang="de-DE" sz="2000" b="1"/>
              <a:t>			                </a:t>
            </a:r>
            <a:r>
              <a:rPr lang="de-DE" altLang="de-DE" sz="2000"/>
              <a:t>-</a:t>
            </a:r>
            <a:r>
              <a:rPr lang="de-DE" altLang="de-DE" sz="2000" b="1"/>
              <a:t> Nero brauchte Schuldige, </a:t>
            </a:r>
            <a:r>
              <a:rPr lang="de-DE" altLang="de-DE" sz="2000"/>
              <a:t>weil er</a:t>
            </a:r>
          </a:p>
          <a:p>
            <a:pPr>
              <a:buClrTx/>
              <a:buSzTx/>
              <a:buFontTx/>
              <a:buNone/>
            </a:pPr>
            <a:r>
              <a:rPr lang="de-DE" altLang="de-DE" sz="2000"/>
              <a:t>verdächtigt wurde</a:t>
            </a:r>
          </a:p>
          <a:p>
            <a:pPr>
              <a:buClrTx/>
              <a:buSzTx/>
              <a:buFont typeface="Wingdings" charset="2"/>
              <a:buChar char="è"/>
            </a:pPr>
            <a:r>
              <a:rPr lang="de-DE" altLang="de-DE" sz="2000" b="1"/>
              <a:t>Minderhei</a:t>
            </a:r>
            <a:r>
              <a:rPr lang="de-DE" altLang="de-DE" sz="2000"/>
              <a:t>t der </a:t>
            </a:r>
            <a:r>
              <a:rPr lang="de-DE" altLang="de-DE" sz="2000" b="1"/>
              <a:t>Christen</a:t>
            </a:r>
            <a:r>
              <a:rPr lang="de-DE" altLang="de-DE" sz="2000"/>
              <a:t>, denen man alle Greuel einer                                             Geheimsekte nachgesagte</a:t>
            </a:r>
          </a:p>
          <a:p>
            <a:pPr>
              <a:buClrTx/>
              <a:buSzTx/>
              <a:buFont typeface="Wingdings" charset="2"/>
              <a:buNone/>
            </a:pPr>
            <a:r>
              <a:rPr lang="de-DE" altLang="de-DE" sz="2000">
                <a:latin typeface="Wingdings" charset="2"/>
              </a:rPr>
              <a:t></a:t>
            </a:r>
            <a:r>
              <a:rPr lang="de-DE" altLang="de-DE" sz="2000"/>
              <a:t> wurden </a:t>
            </a:r>
            <a:r>
              <a:rPr lang="de-DE" altLang="de-DE" sz="2000" b="1"/>
              <a:t>qualvoll umgebracht</a:t>
            </a:r>
          </a:p>
          <a:p>
            <a:pPr>
              <a:buClrTx/>
              <a:buSzTx/>
              <a:buFontTx/>
              <a:buNone/>
            </a:pPr>
            <a:r>
              <a:rPr lang="de-DE" altLang="de-DE" sz="2000" b="1"/>
              <a:t>   </a:t>
            </a:r>
            <a:r>
              <a:rPr lang="de-DE" altLang="de-DE"/>
              <a:t>- blieb </a:t>
            </a:r>
            <a:r>
              <a:rPr lang="de-DE" altLang="de-DE" b="1"/>
              <a:t>auf Rom beschränkt</a:t>
            </a:r>
            <a:r>
              <a:rPr lang="de-DE" altLang="de-DE"/>
              <a:t> </a:t>
            </a:r>
          </a:p>
        </p:txBody>
      </p:sp>
      <p:sp>
        <p:nvSpPr>
          <p:cNvPr id="9220" name="Line 4"/>
          <p:cNvSpPr>
            <a:spLocks noChangeShapeType="1"/>
          </p:cNvSpPr>
          <p:nvPr/>
        </p:nvSpPr>
        <p:spPr bwMode="auto">
          <a:xfrm>
            <a:off x="0" y="1341438"/>
            <a:ext cx="9144000" cy="1587"/>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9221" name="Rectangle 5"/>
          <p:cNvSpPr>
            <a:spLocks noGrp="1" noChangeArrowheads="1"/>
          </p:cNvSpPr>
          <p:nvPr>
            <p:ph type="title" idx="1"/>
          </p:nvPr>
        </p:nvSpPr>
        <p:spPr>
          <a:xfrm>
            <a:off x="-252413" y="188913"/>
            <a:ext cx="9577388" cy="1143000"/>
          </a:xfrm>
          <a:ln/>
        </p:spPr>
        <p:txBody>
          <a:bodyPr lIns="91440" tIns="45720" rIns="91440" bIns="45720" anchor="ctr"/>
          <a:lstStyle/>
          <a:p>
            <a:pPr marL="0" indent="0" algn="ct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ltLang="de-DE" sz="3600" b="1"/>
              <a:t>Brand von Rom – Christenverfolgung</a:t>
            </a:r>
          </a:p>
        </p:txBody>
      </p:sp>
      <p:pic>
        <p:nvPicPr>
          <p:cNvPr id="92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8463" y="1557338"/>
            <a:ext cx="3665537" cy="24431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4076700"/>
            <a:ext cx="4464050" cy="2389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body"/>
          </p:nvPr>
        </p:nvSpPr>
        <p:spPr>
          <a:xfrm>
            <a:off x="179388" y="2924175"/>
            <a:ext cx="3960812" cy="2179638"/>
          </a:xfrm>
          <a:ln/>
        </p:spPr>
        <p:txBody>
          <a:bodyPr anchor="t"/>
          <a:lstStyle/>
          <a:p>
            <a:pPr marL="342900" indent="-342900" algn="l">
              <a:lnSpc>
                <a:spcPct val="80000"/>
              </a:lnSpc>
              <a:spcBef>
                <a:spcPts val="500"/>
              </a:spcBef>
              <a:tabLst>
                <a:tab pos="1179513" algn="l"/>
                <a:tab pos="2093913" algn="l"/>
                <a:tab pos="3008313" algn="l"/>
                <a:tab pos="3922713" algn="l"/>
                <a:tab pos="4837113" algn="l"/>
                <a:tab pos="5751513" algn="l"/>
                <a:tab pos="6665913" algn="l"/>
                <a:tab pos="7580313" algn="l"/>
                <a:tab pos="8494713" algn="l"/>
                <a:tab pos="9409113" algn="l"/>
                <a:tab pos="10323513" algn="l"/>
              </a:tabLst>
            </a:pPr>
            <a:r>
              <a:rPr lang="de-DE" altLang="de-DE" sz="2000"/>
              <a:t>- heißt</a:t>
            </a:r>
            <a:r>
              <a:rPr lang="de-DE" altLang="de-DE" sz="2000" b="1"/>
              <a:t> </a:t>
            </a:r>
            <a:r>
              <a:rPr lang="de-DE" altLang="de-DE" sz="2000" b="1">
                <a:latin typeface="Wingdings" charset="2"/>
              </a:rPr>
              <a:t></a:t>
            </a:r>
            <a:r>
              <a:rPr lang="de-DE" altLang="de-DE" sz="2000" b="1"/>
              <a:t> goldenes Haus</a:t>
            </a:r>
          </a:p>
          <a:p>
            <a:pPr marL="342900" indent="-342900" algn="l">
              <a:lnSpc>
                <a:spcPct val="80000"/>
              </a:lnSpc>
              <a:spcBef>
                <a:spcPts val="500"/>
              </a:spcBef>
              <a:tabLst>
                <a:tab pos="1179513" algn="l"/>
                <a:tab pos="2093913" algn="l"/>
                <a:tab pos="3008313" algn="l"/>
                <a:tab pos="3922713" algn="l"/>
                <a:tab pos="4837113" algn="l"/>
                <a:tab pos="5751513" algn="l"/>
                <a:tab pos="6665913" algn="l"/>
                <a:tab pos="7580313" algn="l"/>
                <a:tab pos="8494713" algn="l"/>
                <a:tab pos="9409113" algn="l"/>
                <a:tab pos="10323513" algn="l"/>
              </a:tabLst>
            </a:pPr>
            <a:r>
              <a:rPr lang="de-DE" altLang="de-DE" sz="2000" b="1"/>
              <a:t>- </a:t>
            </a:r>
            <a:r>
              <a:rPr lang="de-DE" altLang="de-DE" sz="2000"/>
              <a:t>Nero </a:t>
            </a:r>
            <a:r>
              <a:rPr lang="de-DE" altLang="de-DE" sz="2000" b="1"/>
              <a:t>lies</a:t>
            </a:r>
            <a:r>
              <a:rPr lang="de-DE" altLang="de-DE" sz="2000"/>
              <a:t> ihn direkt</a:t>
            </a:r>
            <a:r>
              <a:rPr lang="de-DE" altLang="de-DE" sz="2000" b="1"/>
              <a:t> nach dem</a:t>
            </a:r>
          </a:p>
          <a:p>
            <a:pPr marL="342900" indent="-342900" algn="l">
              <a:lnSpc>
                <a:spcPct val="80000"/>
              </a:lnSpc>
              <a:spcBef>
                <a:spcPts val="500"/>
              </a:spcBef>
              <a:tabLst>
                <a:tab pos="1179513" algn="l"/>
                <a:tab pos="2093913" algn="l"/>
                <a:tab pos="3008313" algn="l"/>
                <a:tab pos="3922713" algn="l"/>
                <a:tab pos="4837113" algn="l"/>
                <a:tab pos="5751513" algn="l"/>
                <a:tab pos="6665913" algn="l"/>
                <a:tab pos="7580313" algn="l"/>
                <a:tab pos="8494713" algn="l"/>
                <a:tab pos="9409113" algn="l"/>
                <a:tab pos="10323513" algn="l"/>
              </a:tabLst>
            </a:pPr>
            <a:r>
              <a:rPr lang="de-DE" altLang="de-DE" sz="2000" b="1"/>
              <a:t>  Brand bauen</a:t>
            </a:r>
          </a:p>
          <a:p>
            <a:pPr marL="342900" indent="-342900" algn="l">
              <a:lnSpc>
                <a:spcPct val="80000"/>
              </a:lnSpc>
              <a:spcBef>
                <a:spcPts val="500"/>
              </a:spcBef>
              <a:tabLst>
                <a:tab pos="1179513" algn="l"/>
                <a:tab pos="2093913" algn="l"/>
                <a:tab pos="3008313" algn="l"/>
                <a:tab pos="3922713" algn="l"/>
                <a:tab pos="4837113" algn="l"/>
                <a:tab pos="5751513" algn="l"/>
                <a:tab pos="6665913" algn="l"/>
                <a:tab pos="7580313" algn="l"/>
                <a:tab pos="8494713" algn="l"/>
                <a:tab pos="9409113" algn="l"/>
                <a:tab pos="10323513" algn="l"/>
              </a:tabLst>
            </a:pPr>
            <a:r>
              <a:rPr lang="de-DE" altLang="de-DE" sz="2000" b="1"/>
              <a:t>- prachtvoller Bau </a:t>
            </a:r>
            <a:r>
              <a:rPr lang="de-DE" altLang="de-DE" sz="2000"/>
              <a:t>mit</a:t>
            </a:r>
            <a:r>
              <a:rPr lang="de-DE" altLang="de-DE" sz="2000" b="1"/>
              <a:t> großen </a:t>
            </a:r>
          </a:p>
          <a:p>
            <a:pPr marL="342900" indent="-342900" algn="l">
              <a:lnSpc>
                <a:spcPct val="80000"/>
              </a:lnSpc>
              <a:spcBef>
                <a:spcPts val="500"/>
              </a:spcBef>
              <a:tabLst>
                <a:tab pos="1179513" algn="l"/>
                <a:tab pos="2093913" algn="l"/>
                <a:tab pos="3008313" algn="l"/>
                <a:tab pos="3922713" algn="l"/>
                <a:tab pos="4837113" algn="l"/>
                <a:tab pos="5751513" algn="l"/>
                <a:tab pos="6665913" algn="l"/>
                <a:tab pos="7580313" algn="l"/>
                <a:tab pos="8494713" algn="l"/>
                <a:tab pos="9409113" algn="l"/>
                <a:tab pos="10323513" algn="l"/>
              </a:tabLst>
            </a:pPr>
            <a:r>
              <a:rPr lang="de-DE" altLang="de-DE" sz="2000" b="1"/>
              <a:t>  Kunstschätzen </a:t>
            </a:r>
            <a:r>
              <a:rPr lang="de-DE" altLang="de-DE" sz="2000"/>
              <a:t>und</a:t>
            </a:r>
          </a:p>
          <a:p>
            <a:pPr marL="342900" indent="-342900" algn="l">
              <a:lnSpc>
                <a:spcPct val="80000"/>
              </a:lnSpc>
              <a:spcBef>
                <a:spcPts val="500"/>
              </a:spcBef>
              <a:tabLst>
                <a:tab pos="1179513" algn="l"/>
                <a:tab pos="2093913" algn="l"/>
                <a:tab pos="3008313" algn="l"/>
                <a:tab pos="3922713" algn="l"/>
                <a:tab pos="4837113" algn="l"/>
                <a:tab pos="5751513" algn="l"/>
                <a:tab pos="6665913" algn="l"/>
                <a:tab pos="7580313" algn="l"/>
                <a:tab pos="8494713" algn="l"/>
                <a:tab pos="9409113" algn="l"/>
                <a:tab pos="10323513" algn="l"/>
              </a:tabLst>
            </a:pPr>
            <a:r>
              <a:rPr lang="de-DE" altLang="de-DE" sz="2000" b="1"/>
              <a:t>  technischen Raffinessen </a:t>
            </a:r>
          </a:p>
          <a:p>
            <a:pPr marL="342900" indent="-342900" algn="l">
              <a:lnSpc>
                <a:spcPct val="80000"/>
              </a:lnSpc>
              <a:spcBef>
                <a:spcPts val="500"/>
              </a:spcBef>
              <a:tabLst>
                <a:tab pos="1179513" algn="l"/>
                <a:tab pos="2093913" algn="l"/>
                <a:tab pos="3008313" algn="l"/>
                <a:tab pos="3922713" algn="l"/>
                <a:tab pos="4837113" algn="l"/>
                <a:tab pos="5751513" algn="l"/>
                <a:tab pos="6665913" algn="l"/>
                <a:tab pos="7580313" algn="l"/>
                <a:tab pos="8494713" algn="l"/>
                <a:tab pos="9409113" algn="l"/>
                <a:tab pos="10323513" algn="l"/>
              </a:tabLst>
            </a:pPr>
            <a:endParaRPr lang="de-DE" altLang="de-DE" sz="2000" b="1"/>
          </a:p>
        </p:txBody>
      </p:sp>
      <p:sp>
        <p:nvSpPr>
          <p:cNvPr id="10242" name="Rectangle 2"/>
          <p:cNvSpPr>
            <a:spLocks noGrp="1" noChangeArrowheads="1"/>
          </p:cNvSpPr>
          <p:nvPr>
            <p:ph type="title" idx="1"/>
          </p:nvPr>
        </p:nvSpPr>
        <p:spPr>
          <a:xfrm>
            <a:off x="395288" y="188913"/>
            <a:ext cx="8229600" cy="1143000"/>
          </a:xfrm>
          <a:ln/>
        </p:spPr>
        <p:txBody>
          <a:bodyPr lIns="91440" tIns="45720" rIns="91440" bIns="45720" anchor="ctr"/>
          <a:lstStyle/>
          <a:p>
            <a:pPr marL="0" indent="0" algn="ct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ltLang="de-DE" b="1"/>
              <a:t>Domus Aurea </a:t>
            </a:r>
            <a:r>
              <a:rPr lang="de-DE" altLang="de-DE" b="1">
                <a:latin typeface="Wingdings" charset="2"/>
              </a:rPr>
              <a:t></a:t>
            </a:r>
            <a:r>
              <a:rPr lang="de-DE" altLang="de-DE" b="1"/>
              <a:t> Verschwendungssucht</a:t>
            </a:r>
          </a:p>
        </p:txBody>
      </p:sp>
      <p:sp>
        <p:nvSpPr>
          <p:cNvPr id="10243" name="Rectangle 3"/>
          <p:cNvSpPr>
            <a:spLocks noChangeArrowheads="1"/>
          </p:cNvSpPr>
          <p:nvPr/>
        </p:nvSpPr>
        <p:spPr bwMode="auto">
          <a:xfrm>
            <a:off x="900113" y="2852738"/>
            <a:ext cx="446405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9pPr>
          </a:lstStyle>
          <a:p>
            <a:endParaRPr lang="de-DE" altLang="de-DE"/>
          </a:p>
          <a:p>
            <a:pPr>
              <a:buFont typeface="Arial" charset="0"/>
              <a:buNone/>
            </a:pPr>
            <a:endParaRPr lang="de-DE" altLang="de-DE"/>
          </a:p>
        </p:txBody>
      </p:sp>
      <p:sp>
        <p:nvSpPr>
          <p:cNvPr id="10244" name="Line 4"/>
          <p:cNvSpPr>
            <a:spLocks noChangeShapeType="1"/>
          </p:cNvSpPr>
          <p:nvPr/>
        </p:nvSpPr>
        <p:spPr bwMode="auto">
          <a:xfrm>
            <a:off x="0" y="1341438"/>
            <a:ext cx="9144000" cy="1587"/>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2276475"/>
            <a:ext cx="5008563" cy="2962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body"/>
          </p:nvPr>
        </p:nvSpPr>
        <p:spPr>
          <a:xfrm>
            <a:off x="468313" y="1412875"/>
            <a:ext cx="8207375" cy="1565275"/>
          </a:xfrm>
          <a:ln/>
        </p:spPr>
        <p:txBody>
          <a:bodyPr anchor="t"/>
          <a:lstStyle/>
          <a:p>
            <a:pPr marL="342900" indent="-342900" algn="l">
              <a:lnSpc>
                <a:spcPct val="80000"/>
              </a:lnSpc>
              <a:spcBef>
                <a:spcPts val="500"/>
              </a:spcBef>
              <a:tabLst>
                <a:tab pos="1179513" algn="l"/>
                <a:tab pos="2093913" algn="l"/>
                <a:tab pos="3008313" algn="l"/>
                <a:tab pos="3922713" algn="l"/>
                <a:tab pos="4837113" algn="l"/>
                <a:tab pos="5751513" algn="l"/>
                <a:tab pos="6665913" algn="l"/>
                <a:tab pos="7580313" algn="l"/>
                <a:tab pos="8494713" algn="l"/>
                <a:tab pos="9409113" algn="l"/>
                <a:tab pos="10323513" algn="l"/>
              </a:tabLst>
            </a:pPr>
            <a:r>
              <a:rPr lang="de-DE" altLang="de-DE" sz="2000"/>
              <a:t>Der </a:t>
            </a:r>
            <a:r>
              <a:rPr lang="de-DE" altLang="de-DE" sz="2000" b="1"/>
              <a:t>römische Geschichtsscheriber Sueton</a:t>
            </a:r>
            <a:r>
              <a:rPr lang="de-DE" altLang="de-DE" sz="2000"/>
              <a:t> beschreibt in seiner </a:t>
            </a:r>
          </a:p>
          <a:p>
            <a:pPr marL="342900" indent="-342900" algn="l">
              <a:lnSpc>
                <a:spcPct val="80000"/>
              </a:lnSpc>
              <a:spcBef>
                <a:spcPts val="500"/>
              </a:spcBef>
              <a:tabLst>
                <a:tab pos="1179513" algn="l"/>
                <a:tab pos="2093913" algn="l"/>
                <a:tab pos="3008313" algn="l"/>
                <a:tab pos="3922713" algn="l"/>
                <a:tab pos="4837113" algn="l"/>
                <a:tab pos="5751513" algn="l"/>
                <a:tab pos="6665913" algn="l"/>
                <a:tab pos="7580313" algn="l"/>
                <a:tab pos="8494713" algn="l"/>
                <a:tab pos="9409113" algn="l"/>
                <a:tab pos="10323513" algn="l"/>
              </a:tabLst>
            </a:pPr>
            <a:r>
              <a:rPr lang="de-DE" altLang="de-DE" sz="2000"/>
              <a:t>Nero-Biographie den neuen Palast:</a:t>
            </a:r>
          </a:p>
          <a:p>
            <a:pPr marL="342900" indent="-342900" algn="l">
              <a:lnSpc>
                <a:spcPct val="80000"/>
              </a:lnSpc>
              <a:spcBef>
                <a:spcPts val="500"/>
              </a:spcBef>
              <a:tabLst>
                <a:tab pos="1179513" algn="l"/>
                <a:tab pos="2093913" algn="l"/>
                <a:tab pos="3008313" algn="l"/>
                <a:tab pos="3922713" algn="l"/>
                <a:tab pos="4837113" algn="l"/>
                <a:tab pos="5751513" algn="l"/>
                <a:tab pos="6665913" algn="l"/>
                <a:tab pos="7580313" algn="l"/>
                <a:tab pos="8494713" algn="l"/>
                <a:tab pos="9409113" algn="l"/>
                <a:tab pos="10323513" algn="l"/>
              </a:tabLst>
            </a:pPr>
            <a:endParaRPr lang="de-DE" altLang="de-DE" sz="2000"/>
          </a:p>
          <a:p>
            <a:pPr marL="342900" indent="-342900" algn="l">
              <a:lnSpc>
                <a:spcPct val="80000"/>
              </a:lnSpc>
              <a:spcBef>
                <a:spcPts val="500"/>
              </a:spcBef>
              <a:tabLst>
                <a:tab pos="1179513" algn="l"/>
                <a:tab pos="2093913" algn="l"/>
                <a:tab pos="3008313" algn="l"/>
                <a:tab pos="3922713" algn="l"/>
                <a:tab pos="4837113" algn="l"/>
                <a:tab pos="5751513" algn="l"/>
                <a:tab pos="6665913" algn="l"/>
                <a:tab pos="7580313" algn="l"/>
                <a:tab pos="8494713" algn="l"/>
                <a:tab pos="9409113" algn="l"/>
                <a:tab pos="10323513" algn="l"/>
              </a:tabLst>
            </a:pPr>
            <a:endParaRPr lang="de-DE" altLang="de-DE" sz="2000"/>
          </a:p>
          <a:p>
            <a:pPr marL="342900" indent="-342900" algn="l">
              <a:lnSpc>
                <a:spcPct val="80000"/>
              </a:lnSpc>
              <a:spcBef>
                <a:spcPts val="500"/>
              </a:spcBef>
              <a:tabLst>
                <a:tab pos="1179513" algn="l"/>
                <a:tab pos="2093913" algn="l"/>
                <a:tab pos="3008313" algn="l"/>
                <a:tab pos="3922713" algn="l"/>
                <a:tab pos="4837113" algn="l"/>
                <a:tab pos="5751513" algn="l"/>
                <a:tab pos="6665913" algn="l"/>
                <a:tab pos="7580313" algn="l"/>
                <a:tab pos="8494713" algn="l"/>
                <a:tab pos="9409113" algn="l"/>
                <a:tab pos="10323513" algn="l"/>
              </a:tabLst>
            </a:pPr>
            <a:endParaRPr lang="de-DE" altLang="de-DE" sz="2000"/>
          </a:p>
        </p:txBody>
      </p:sp>
      <p:sp>
        <p:nvSpPr>
          <p:cNvPr id="11266" name="Rectangle 2"/>
          <p:cNvSpPr>
            <a:spLocks noGrp="1" noChangeArrowheads="1"/>
          </p:cNvSpPr>
          <p:nvPr>
            <p:ph type="title" idx="1"/>
          </p:nvPr>
        </p:nvSpPr>
        <p:spPr>
          <a:xfrm>
            <a:off x="395288" y="188913"/>
            <a:ext cx="8229600" cy="1143000"/>
          </a:xfrm>
          <a:ln/>
        </p:spPr>
        <p:txBody>
          <a:bodyPr lIns="91440" tIns="45720" rIns="91440" bIns="45720" anchor="ctr"/>
          <a:lstStyle/>
          <a:p>
            <a:pPr marL="0" indent="0" algn="ct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e-DE" altLang="de-DE" b="1"/>
              <a:t>Domus Aurea – </a:t>
            </a:r>
            <a:r>
              <a:rPr lang="de-DE" altLang="de-DE" sz="2800" b="1"/>
              <a:t>Quellentext Sueton</a:t>
            </a:r>
          </a:p>
        </p:txBody>
      </p:sp>
      <p:sp>
        <p:nvSpPr>
          <p:cNvPr id="11267" name="Rectangle 3"/>
          <p:cNvSpPr>
            <a:spLocks noChangeArrowheads="1"/>
          </p:cNvSpPr>
          <p:nvPr/>
        </p:nvSpPr>
        <p:spPr bwMode="auto">
          <a:xfrm>
            <a:off x="900113" y="2852738"/>
            <a:ext cx="446405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9pPr>
          </a:lstStyle>
          <a:p>
            <a:endParaRPr lang="de-DE" altLang="de-DE"/>
          </a:p>
          <a:p>
            <a:pPr>
              <a:buFont typeface="Arial" charset="0"/>
              <a:buNone/>
            </a:pPr>
            <a:endParaRPr lang="de-DE" altLang="de-DE"/>
          </a:p>
        </p:txBody>
      </p:sp>
      <p:sp>
        <p:nvSpPr>
          <p:cNvPr id="11268" name="Line 4"/>
          <p:cNvSpPr>
            <a:spLocks noChangeShapeType="1"/>
          </p:cNvSpPr>
          <p:nvPr/>
        </p:nvSpPr>
        <p:spPr bwMode="auto">
          <a:xfrm>
            <a:off x="0" y="1341438"/>
            <a:ext cx="9144000" cy="1587"/>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1269" name="Rectangle 5"/>
          <p:cNvSpPr>
            <a:spLocks noChangeArrowheads="1"/>
          </p:cNvSpPr>
          <p:nvPr/>
        </p:nvSpPr>
        <p:spPr bwMode="auto">
          <a:xfrm>
            <a:off x="611188" y="2430463"/>
            <a:ext cx="7993062" cy="396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defRPr>
            </a:lvl9pPr>
          </a:lstStyle>
          <a:p>
            <a:r>
              <a:rPr lang="de-DE" altLang="de-DE"/>
              <a:t>"In der Eingangshalle des Hauses hatte eine </a:t>
            </a:r>
            <a:r>
              <a:rPr lang="de-DE" altLang="de-DE" b="1"/>
              <a:t>120 Fuß (36 m) hohe Kolossalstatue</a:t>
            </a:r>
            <a:r>
              <a:rPr lang="de-DE" altLang="de-DE"/>
              <a:t> mit dem Porträt Neros Platz. Die ganze Anlage war so groß, dass sie drei Portiken von einer Meile Länge und einen künstlichen See umfasste, der fast ein Meer war, umgeben von Häusern, so groß wie Städte. Dazu kamen Villen mit Feldern, Weinbergen und Weiden, Wälder voller wilder und zahmer Tiere aller Arten. Einige Teile des Hauses waren vollständig vergoldet und mit Gemmen und Muscheln geschmückt. In den Speisesälen gab es </a:t>
            </a:r>
            <a:r>
              <a:rPr lang="de-DE" altLang="de-DE" b="1"/>
              <a:t>bewegliche Decken</a:t>
            </a:r>
            <a:r>
              <a:rPr lang="de-DE" altLang="de-DE"/>
              <a:t> </a:t>
            </a:r>
            <a:r>
              <a:rPr lang="de-DE" altLang="de-DE" b="1"/>
              <a:t>aus Elfenbein, durch die Blumen herabgeworfen und Parfüm versprengt werden konnte</a:t>
            </a:r>
            <a:r>
              <a:rPr lang="de-DE" altLang="de-DE"/>
              <a:t>. Der wichtigste von ihnen war kreisrund und bewegte sich bei Tag und bei Nacht ständig, wie die Erde. Die Bäder wurden mit Meer- und Schwefelwasser gespeist. Als Nero nach Abschluss der Bauarbeiten das Haus einweihte, zeigte er sich sehr zufrieden und sagte, dass er jetzt endlich in einem Haus wohne, das eines Menschen würdig sei."</a:t>
            </a:r>
            <a:r>
              <a:rPr lang="de-DE" altLang="de-DE" sz="2000"/>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Arial"/>
        <a:ea typeface=""/>
        <a:cs typeface="Arial Unicode MS"/>
      </a:majorFont>
      <a:minorFont>
        <a:latin typeface="Arial"/>
        <a:ea typeface=""/>
        <a:cs typeface="Arial Unicode MS"/>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de-DE"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de-DE" sz="1800" b="0" i="0" u="none" strike="noStrike" cap="none" normalizeH="0" baseline="0" smtClean="0">
            <a:ln>
              <a:noFill/>
            </a:ln>
            <a:solidFill>
              <a:schemeClr val="bg1"/>
            </a:solidFill>
            <a:effectLst/>
            <a:latin typeface="Arial" charset="0"/>
          </a:defRPr>
        </a:defPPr>
      </a:lstStyle>
    </a:lnDef>
  </a:objectDefaults>
  <a:extraClrSchemeLst>
    <a:extraClrScheme>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644</Words>
  <Application>Microsoft Office PowerPoint</Application>
  <PresentationFormat>Bildschirmpräsentation (4:3)</PresentationFormat>
  <Paragraphs>142</Paragraphs>
  <Slides>11</Slides>
  <Notes>11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11</vt:i4>
      </vt:variant>
    </vt:vector>
  </HeadingPairs>
  <TitlesOfParts>
    <vt:vector size="16" baseType="lpstr">
      <vt:lpstr>Times New Roman</vt:lpstr>
      <vt:lpstr>Arial</vt:lpstr>
      <vt:lpstr>Arial Unicode MS</vt:lpstr>
      <vt:lpstr>Wingdings</vt:lpstr>
      <vt:lpstr>Larissa</vt:lpstr>
      <vt:lpstr>Nero - Inbegriff des dekadenten Roms -</vt:lpstr>
      <vt:lpstr>Nero ___________________________________________________</vt:lpstr>
      <vt:lpstr> Neros Mutter Agrippina ebnet Weg zum Kaiser</vt:lpstr>
      <vt:lpstr>Nero als Kaiser</vt:lpstr>
      <vt:lpstr>Nero als Kaiser</vt:lpstr>
      <vt:lpstr>Nero als Künstler</vt:lpstr>
      <vt:lpstr>Brand von Rom – Christenverfolgung</vt:lpstr>
      <vt:lpstr>Domus Aurea  Verschwendungssucht</vt:lpstr>
      <vt:lpstr>Domus Aurea – Quellentext Sueton</vt:lpstr>
      <vt:lpstr>Domus Aurea  Verschwendungssucht</vt:lpstr>
      <vt:lpstr>Neros Tod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Kaiser Nero Claudius Caesar Augustus Germanicus</dc:title>
  <dc:creator>Ernst Corinth</dc:creator>
  <cp:lastModifiedBy>tukka.yoot</cp:lastModifiedBy>
  <cp:revision>22</cp:revision>
  <cp:lastPrinted>1601-01-01T00:00:00Z</cp:lastPrinted>
  <dcterms:created xsi:type="dcterms:W3CDTF">2010-11-01T16:56:09Z</dcterms:created>
  <dcterms:modified xsi:type="dcterms:W3CDTF">2015-04-24T01:11:10Z</dcterms:modified>
</cp:coreProperties>
</file>