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57" r:id="rId5"/>
    <p:sldId id="260" r:id="rId6"/>
    <p:sldId id="261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236EF-BC5A-4787-BD2F-DADA3DB0FE19}" type="datetimeFigureOut">
              <a:rPr lang="de-AT" smtClean="0"/>
              <a:t>15.02.2016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555F-BF74-452C-A851-8CEDD2E9E2F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3080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236EF-BC5A-4787-BD2F-DADA3DB0FE19}" type="datetimeFigureOut">
              <a:rPr lang="de-AT" smtClean="0"/>
              <a:t>15.02.2016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555F-BF74-452C-A851-8CEDD2E9E2F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43158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236EF-BC5A-4787-BD2F-DADA3DB0FE19}" type="datetimeFigureOut">
              <a:rPr lang="de-AT" smtClean="0"/>
              <a:t>15.02.2016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555F-BF74-452C-A851-8CEDD2E9E2F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73369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236EF-BC5A-4787-BD2F-DADA3DB0FE19}" type="datetimeFigureOut">
              <a:rPr lang="de-AT" smtClean="0"/>
              <a:t>15.02.2016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555F-BF74-452C-A851-8CEDD2E9E2F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90881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236EF-BC5A-4787-BD2F-DADA3DB0FE19}" type="datetimeFigureOut">
              <a:rPr lang="de-AT" smtClean="0"/>
              <a:t>15.02.2016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555F-BF74-452C-A851-8CEDD2E9E2F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56009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236EF-BC5A-4787-BD2F-DADA3DB0FE19}" type="datetimeFigureOut">
              <a:rPr lang="de-AT" smtClean="0"/>
              <a:t>15.02.2016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555F-BF74-452C-A851-8CEDD2E9E2F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75360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236EF-BC5A-4787-BD2F-DADA3DB0FE19}" type="datetimeFigureOut">
              <a:rPr lang="de-AT" smtClean="0"/>
              <a:t>15.02.2016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555F-BF74-452C-A851-8CEDD2E9E2F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82524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236EF-BC5A-4787-BD2F-DADA3DB0FE19}" type="datetimeFigureOut">
              <a:rPr lang="de-AT" smtClean="0"/>
              <a:t>15.02.2016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555F-BF74-452C-A851-8CEDD2E9E2F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76053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236EF-BC5A-4787-BD2F-DADA3DB0FE19}" type="datetimeFigureOut">
              <a:rPr lang="de-AT" smtClean="0"/>
              <a:t>15.02.2016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555F-BF74-452C-A851-8CEDD2E9E2F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83507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236EF-BC5A-4787-BD2F-DADA3DB0FE19}" type="datetimeFigureOut">
              <a:rPr lang="de-AT" smtClean="0"/>
              <a:t>15.02.2016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555F-BF74-452C-A851-8CEDD2E9E2F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255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236EF-BC5A-4787-BD2F-DADA3DB0FE19}" type="datetimeFigureOut">
              <a:rPr lang="de-AT" smtClean="0"/>
              <a:t>15.02.2016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9555F-BF74-452C-A851-8CEDD2E9E2F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15268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236EF-BC5A-4787-BD2F-DADA3DB0FE19}" type="datetimeFigureOut">
              <a:rPr lang="de-AT" smtClean="0"/>
              <a:t>15.02.2016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9555F-BF74-452C-A851-8CEDD2E9E2F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134973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4" y="-45155"/>
            <a:ext cx="12205607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AT" sz="7200" dirty="0" smtClean="0">
                <a:latin typeface="Comic Sans MS" panose="030F0702030302020204" pitchFamily="66" charset="0"/>
              </a:rPr>
              <a:t>Seifenblasen</a:t>
            </a:r>
            <a:endParaRPr lang="de-AT" sz="7200" dirty="0">
              <a:latin typeface="Comic Sans MS" panose="030F0702030302020204" pitchFamily="66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748793"/>
            <a:ext cx="9144000" cy="1655762"/>
          </a:xfrm>
        </p:spPr>
        <p:txBody>
          <a:bodyPr>
            <a:normAutofit/>
          </a:bodyPr>
          <a:lstStyle/>
          <a:p>
            <a:r>
              <a:rPr lang="de-AT" sz="3600" dirty="0" smtClean="0"/>
              <a:t>Ein Experiment von</a:t>
            </a:r>
          </a:p>
          <a:p>
            <a:r>
              <a:rPr lang="de-AT" sz="3600" dirty="0" smtClean="0"/>
              <a:t>Clara, Lucia und Valerie</a:t>
            </a:r>
            <a:endParaRPr lang="de-AT" sz="3600" dirty="0"/>
          </a:p>
        </p:txBody>
      </p:sp>
    </p:spTree>
    <p:extLst>
      <p:ext uri="{BB962C8B-B14F-4D97-AF65-F5344CB8AC3E}">
        <p14:creationId xmlns:p14="http://schemas.microsoft.com/office/powerpoint/2010/main" val="897752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1</a:t>
            </a:r>
            <a:r>
              <a:rPr lang="de-AT" dirty="0" smtClean="0"/>
              <a:t> Schritt</a:t>
            </a:r>
            <a:endParaRPr lang="de-AT" dirty="0"/>
          </a:p>
        </p:txBody>
      </p:sp>
      <p:pic>
        <p:nvPicPr>
          <p:cNvPr id="5" name="Video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1090867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latin typeface="Comic Sans MS" panose="030F0702030302020204" pitchFamily="66" charset="0"/>
              </a:rPr>
              <a:t>2</a:t>
            </a:r>
            <a:r>
              <a:rPr lang="de-AT" dirty="0" smtClean="0">
                <a:latin typeface="Comic Sans MS" panose="030F0702030302020204" pitchFamily="66" charset="0"/>
              </a:rPr>
              <a:t> Schritt</a:t>
            </a:r>
            <a:endParaRPr lang="de-AT" dirty="0">
              <a:latin typeface="Comic Sans MS" panose="030F0702030302020204" pitchFamily="66" charset="0"/>
            </a:endParaRPr>
          </a:p>
        </p:txBody>
      </p:sp>
      <p:pic>
        <p:nvPicPr>
          <p:cNvPr id="4" name="Video 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1867970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>
                <a:latin typeface="Comic Sans MS" panose="030F0702030302020204" pitchFamily="66" charset="0"/>
              </a:rPr>
              <a:t>3 Schritt</a:t>
            </a:r>
            <a:endParaRPr lang="de-AT" dirty="0">
              <a:latin typeface="Comic Sans MS" panose="030F0702030302020204" pitchFamily="66" charset="0"/>
            </a:endParaRPr>
          </a:p>
        </p:txBody>
      </p:sp>
      <p:pic>
        <p:nvPicPr>
          <p:cNvPr id="7" name="IMG_090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669197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>
                <a:latin typeface="Comic Sans MS" panose="030F0702030302020204" pitchFamily="66" charset="0"/>
              </a:rPr>
              <a:t>4 Schritt</a:t>
            </a:r>
            <a:endParaRPr lang="de-AT" dirty="0">
              <a:latin typeface="Comic Sans MS" panose="030F0702030302020204" pitchFamily="66" charset="0"/>
            </a:endParaRPr>
          </a:p>
        </p:txBody>
      </p:sp>
      <p:pic>
        <p:nvPicPr>
          <p:cNvPr id="4" name="IMG_090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1892905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62666" y="1693334"/>
            <a:ext cx="9144000" cy="2856088"/>
          </a:xfrm>
        </p:spPr>
        <p:txBody>
          <a:bodyPr/>
          <a:lstStyle/>
          <a:p>
            <a:r>
              <a:rPr lang="de-AT" dirty="0" smtClean="0">
                <a:latin typeface="Comic Sans MS" panose="030F0702030302020204" pitchFamily="66" charset="0"/>
              </a:rPr>
              <a:t>Wir hoffen euch hat unser Experiment  gefallen!</a:t>
            </a:r>
            <a:endParaRPr lang="de-AT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711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25</Words>
  <Application>Microsoft Office PowerPoint</Application>
  <PresentationFormat>Breitbild</PresentationFormat>
  <Paragraphs>8</Paragraphs>
  <Slides>6</Slides>
  <Notes>0</Notes>
  <HiddenSlides>0</HiddenSlides>
  <MMClips>4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Comic Sans MS</vt:lpstr>
      <vt:lpstr>Office Theme</vt:lpstr>
      <vt:lpstr>Seifenblasen</vt:lpstr>
      <vt:lpstr>1 Schritt</vt:lpstr>
      <vt:lpstr>2 Schritt</vt:lpstr>
      <vt:lpstr>3 Schritt</vt:lpstr>
      <vt:lpstr>4 Schritt</vt:lpstr>
      <vt:lpstr>Wir hoffen euch hat unser Experiment  gefallen!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Iris Edlinger</dc:creator>
  <cp:lastModifiedBy>Iris Edlinger</cp:lastModifiedBy>
  <cp:revision>5</cp:revision>
  <dcterms:created xsi:type="dcterms:W3CDTF">2016-02-15T20:35:35Z</dcterms:created>
  <dcterms:modified xsi:type="dcterms:W3CDTF">2016-02-15T21:28:21Z</dcterms:modified>
</cp:coreProperties>
</file>